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16"/>
  </p:notesMasterIdLst>
  <p:sldIdLst>
    <p:sldId id="273" r:id="rId3"/>
    <p:sldId id="258" r:id="rId4"/>
    <p:sldId id="263" r:id="rId5"/>
    <p:sldId id="264" r:id="rId6"/>
    <p:sldId id="274" r:id="rId7"/>
    <p:sldId id="266" r:id="rId8"/>
    <p:sldId id="267" r:id="rId9"/>
    <p:sldId id="268" r:id="rId10"/>
    <p:sldId id="270" r:id="rId11"/>
    <p:sldId id="269" r:id="rId12"/>
    <p:sldId id="261" r:id="rId13"/>
    <p:sldId id="271" r:id="rId14"/>
    <p:sldId id="2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C26"/>
    <a:srgbClr val="25CFCB"/>
    <a:srgbClr val="D5C63B"/>
    <a:srgbClr val="ECE959"/>
    <a:srgbClr val="D7D71D"/>
    <a:srgbClr val="FFFFFF"/>
    <a:srgbClr val="4EBBE1"/>
    <a:srgbClr val="C9D327"/>
    <a:srgbClr val="FDB221"/>
    <a:srgbClr val="FAB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226" autoAdjust="0"/>
  </p:normalViewPr>
  <p:slideViewPr>
    <p:cSldViewPr snapToGrid="0">
      <p:cViewPr>
        <p:scale>
          <a:sx n="89" d="100"/>
          <a:sy n="89" d="100"/>
        </p:scale>
        <p:origin x="58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E302A-209B-4229-B72D-BAD5F7964A8D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246AB-3AC2-4E10-AE15-A83210065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0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246AB-3AC2-4E10-AE15-A832100657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85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8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8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/>
        </p:nvGrpSpPr>
        <p:grpSpPr>
          <a:xfrm>
            <a:off x="251984" y="6180594"/>
            <a:ext cx="1570365" cy="509958"/>
            <a:chOff x="277384" y="6180594"/>
            <a:chExt cx="1570365" cy="509958"/>
          </a:xfrm>
        </p:grpSpPr>
        <p:sp>
          <p:nvSpPr>
            <p:cNvPr id="21" name="文本框 20"/>
            <p:cNvSpPr txBox="1"/>
            <p:nvPr userDrawn="1"/>
          </p:nvSpPr>
          <p:spPr>
            <a:xfrm>
              <a:off x="277384" y="6210940"/>
              <a:ext cx="9289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40BD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  <a:r>
                <a:rPr lang="en-US" altLang="zh-CN" sz="24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sz="24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1212793" y="6213498"/>
              <a:ext cx="3388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endParaRPr lang="zh-CN" altLang="en-US" sz="24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 userDrawn="1"/>
          </p:nvGrpSpPr>
          <p:grpSpPr>
            <a:xfrm>
              <a:off x="1741796" y="6241414"/>
              <a:ext cx="100152" cy="99916"/>
              <a:chOff x="1741796" y="6241414"/>
              <a:chExt cx="100152" cy="99916"/>
            </a:xfrm>
          </p:grpSpPr>
          <p:sp>
            <p:nvSpPr>
              <p:cNvPr id="32" name="Oval 10"/>
              <p:cNvSpPr>
                <a:spLocks noChangeArrowheads="1"/>
              </p:cNvSpPr>
              <p:nvPr userDrawn="1"/>
            </p:nvSpPr>
            <p:spPr bwMode="auto">
              <a:xfrm rot="2700000">
                <a:off x="1741914" y="6241296"/>
                <a:ext cx="99916" cy="100152"/>
              </a:xfrm>
              <a:prstGeom prst="ellipse">
                <a:avLst/>
              </a:prstGeom>
              <a:solidFill>
                <a:srgbClr val="DF734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"/>
              <p:cNvSpPr>
                <a:spLocks/>
              </p:cNvSpPr>
              <p:nvPr userDrawn="1"/>
            </p:nvSpPr>
            <p:spPr bwMode="auto">
              <a:xfrm rot="2700000">
                <a:off x="1752257" y="6259166"/>
                <a:ext cx="79898" cy="66417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椭圆 23"/>
            <p:cNvSpPr/>
            <p:nvPr userDrawn="1"/>
          </p:nvSpPr>
          <p:spPr>
            <a:xfrm>
              <a:off x="1802029" y="6180594"/>
              <a:ext cx="45720" cy="45720"/>
            </a:xfrm>
            <a:prstGeom prst="ellipse">
              <a:avLst/>
            </a:prstGeom>
            <a:gradFill flip="none" rotWithShape="1">
              <a:gsLst>
                <a:gs pos="41000">
                  <a:srgbClr val="ECC278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 userDrawn="1"/>
          </p:nvGrpSpPr>
          <p:grpSpPr>
            <a:xfrm rot="13661478">
              <a:off x="1550022" y="6315735"/>
              <a:ext cx="235940" cy="236498"/>
              <a:chOff x="4241525" y="1221684"/>
              <a:chExt cx="625135" cy="626611"/>
            </a:xfrm>
          </p:grpSpPr>
          <p:sp>
            <p:nvSpPr>
              <p:cNvPr id="30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6"/>
            <p:cNvSpPr>
              <a:spLocks/>
            </p:cNvSpPr>
            <p:nvPr userDrawn="1"/>
          </p:nvSpPr>
          <p:spPr bwMode="auto">
            <a:xfrm rot="13661478">
              <a:off x="1068266" y="6345588"/>
              <a:ext cx="206467" cy="171631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 userDrawn="1"/>
          </p:nvGrpSpPr>
          <p:grpSpPr>
            <a:xfrm rot="13661478">
              <a:off x="1053242" y="6315735"/>
              <a:ext cx="235940" cy="236498"/>
              <a:chOff x="4241525" y="1221684"/>
              <a:chExt cx="625135" cy="626611"/>
            </a:xfrm>
          </p:grpSpPr>
          <p:sp>
            <p:nvSpPr>
              <p:cNvPr id="28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任意多边形 36"/>
          <p:cNvSpPr/>
          <p:nvPr userDrawn="1"/>
        </p:nvSpPr>
        <p:spPr>
          <a:xfrm>
            <a:off x="-1091382" y="-24742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 userDrawn="1"/>
        </p:nvSpPr>
        <p:spPr>
          <a:xfrm>
            <a:off x="8901110" y="-4763"/>
            <a:ext cx="2495552" cy="2495552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 userDrawn="1"/>
        </p:nvSpPr>
        <p:spPr>
          <a:xfrm>
            <a:off x="10702290" y="-1470660"/>
            <a:ext cx="3103246" cy="3103246"/>
          </a:xfrm>
          <a:custGeom>
            <a:avLst/>
            <a:gdLst>
              <a:gd name="connsiteX0" fmla="*/ 1551623 w 3103246"/>
              <a:gd name="connsiteY0" fmla="*/ 461010 h 3103246"/>
              <a:gd name="connsiteX1" fmla="*/ 461010 w 3103246"/>
              <a:gd name="connsiteY1" fmla="*/ 1551623 h 3103246"/>
              <a:gd name="connsiteX2" fmla="*/ 1551623 w 3103246"/>
              <a:gd name="connsiteY2" fmla="*/ 2642236 h 3103246"/>
              <a:gd name="connsiteX3" fmla="*/ 2642236 w 3103246"/>
              <a:gd name="connsiteY3" fmla="*/ 1551623 h 3103246"/>
              <a:gd name="connsiteX4" fmla="*/ 1551623 w 3103246"/>
              <a:gd name="connsiteY4" fmla="*/ 461010 h 3103246"/>
              <a:gd name="connsiteX5" fmla="*/ 1551623 w 3103246"/>
              <a:gd name="connsiteY5" fmla="*/ 0 h 3103246"/>
              <a:gd name="connsiteX6" fmla="*/ 3103246 w 3103246"/>
              <a:gd name="connsiteY6" fmla="*/ 1551623 h 3103246"/>
              <a:gd name="connsiteX7" fmla="*/ 1551623 w 3103246"/>
              <a:gd name="connsiteY7" fmla="*/ 3103246 h 3103246"/>
              <a:gd name="connsiteX8" fmla="*/ 0 w 3103246"/>
              <a:gd name="connsiteY8" fmla="*/ 1551623 h 3103246"/>
              <a:gd name="connsiteX9" fmla="*/ 1551623 w 3103246"/>
              <a:gd name="connsiteY9" fmla="*/ 0 h 310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3246" h="3103246">
                <a:moveTo>
                  <a:pt x="1551623" y="461010"/>
                </a:moveTo>
                <a:cubicBezTo>
                  <a:pt x="949294" y="461010"/>
                  <a:pt x="461010" y="949294"/>
                  <a:pt x="461010" y="1551623"/>
                </a:cubicBezTo>
                <a:cubicBezTo>
                  <a:pt x="461010" y="2153952"/>
                  <a:pt x="949294" y="2642236"/>
                  <a:pt x="1551623" y="2642236"/>
                </a:cubicBezTo>
                <a:cubicBezTo>
                  <a:pt x="2153952" y="2642236"/>
                  <a:pt x="2642236" y="2153952"/>
                  <a:pt x="2642236" y="1551623"/>
                </a:cubicBezTo>
                <a:cubicBezTo>
                  <a:pt x="2642236" y="949294"/>
                  <a:pt x="2153952" y="461010"/>
                  <a:pt x="1551623" y="461010"/>
                </a:cubicBezTo>
                <a:close/>
                <a:moveTo>
                  <a:pt x="1551623" y="0"/>
                </a:moveTo>
                <a:cubicBezTo>
                  <a:pt x="2408561" y="0"/>
                  <a:pt x="3103246" y="694685"/>
                  <a:pt x="3103246" y="1551623"/>
                </a:cubicBezTo>
                <a:cubicBezTo>
                  <a:pt x="3103246" y="2408561"/>
                  <a:pt x="2408561" y="3103246"/>
                  <a:pt x="1551623" y="3103246"/>
                </a:cubicBezTo>
                <a:cubicBezTo>
                  <a:pt x="694685" y="3103246"/>
                  <a:pt x="0" y="2408561"/>
                  <a:pt x="0" y="1551623"/>
                </a:cubicBezTo>
                <a:cubicBezTo>
                  <a:pt x="0" y="694685"/>
                  <a:pt x="694685" y="0"/>
                  <a:pt x="1551623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 userDrawn="1"/>
        </p:nvGrpSpPr>
        <p:grpSpPr>
          <a:xfrm rot="3493252">
            <a:off x="11551542" y="273824"/>
            <a:ext cx="417548" cy="419522"/>
            <a:chOff x="10312401" y="-1836738"/>
            <a:chExt cx="671513" cy="674688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0317163" y="-1836738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5"/>
            <p:cNvSpPr>
              <a:spLocks noChangeArrowheads="1"/>
            </p:cNvSpPr>
            <p:nvPr userDrawn="1"/>
          </p:nvSpPr>
          <p:spPr bwMode="auto">
            <a:xfrm>
              <a:off x="10312401" y="-1836738"/>
              <a:ext cx="671513" cy="671513"/>
            </a:xfrm>
            <a:prstGeom prst="ellipse">
              <a:avLst/>
            </a:prstGeom>
            <a:solidFill>
              <a:srgbClr val="EE66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/>
            <p:cNvSpPr>
              <a:spLocks/>
            </p:cNvSpPr>
            <p:nvPr userDrawn="1"/>
          </p:nvSpPr>
          <p:spPr bwMode="auto">
            <a:xfrm>
              <a:off x="10393365" y="-1714094"/>
              <a:ext cx="522286" cy="43416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 rot="18535813" flipV="1">
            <a:off x="11536342" y="848658"/>
            <a:ext cx="301998" cy="303426"/>
            <a:chOff x="10312401" y="-849314"/>
            <a:chExt cx="671513" cy="674688"/>
          </a:xfrm>
        </p:grpSpPr>
        <p:sp>
          <p:nvSpPr>
            <p:cNvPr id="6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0317163" y="-849314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5"/>
            <p:cNvSpPr>
              <a:spLocks noChangeArrowheads="1"/>
            </p:cNvSpPr>
            <p:nvPr userDrawn="1"/>
          </p:nvSpPr>
          <p:spPr bwMode="auto">
            <a:xfrm>
              <a:off x="10312401" y="-849314"/>
              <a:ext cx="671513" cy="671513"/>
            </a:xfrm>
            <a:prstGeom prst="ellipse">
              <a:avLst/>
            </a:prstGeom>
            <a:solidFill>
              <a:srgbClr val="FDB2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"/>
            <p:cNvSpPr>
              <a:spLocks/>
            </p:cNvSpPr>
            <p:nvPr userDrawn="1"/>
          </p:nvSpPr>
          <p:spPr bwMode="auto">
            <a:xfrm>
              <a:off x="10373780" y="-742949"/>
              <a:ext cx="561456" cy="46672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1" name="组合 100"/>
          <p:cNvGrpSpPr/>
          <p:nvPr userDrawn="1"/>
        </p:nvGrpSpPr>
        <p:grpSpPr>
          <a:xfrm rot="13582884">
            <a:off x="10954270" y="858866"/>
            <a:ext cx="430212" cy="430210"/>
            <a:chOff x="9055101" y="-849314"/>
            <a:chExt cx="671513" cy="671513"/>
          </a:xfrm>
        </p:grpSpPr>
        <p:sp>
          <p:nvSpPr>
            <p:cNvPr id="70" name="Oval 5"/>
            <p:cNvSpPr>
              <a:spLocks noChangeArrowheads="1"/>
            </p:cNvSpPr>
            <p:nvPr userDrawn="1"/>
          </p:nvSpPr>
          <p:spPr bwMode="auto">
            <a:xfrm>
              <a:off x="9055101" y="-849314"/>
              <a:ext cx="671513" cy="671513"/>
            </a:xfrm>
            <a:prstGeom prst="ellipse">
              <a:avLst/>
            </a:prstGeom>
            <a:solidFill>
              <a:srgbClr val="0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9114062" y="-749682"/>
              <a:ext cx="565277" cy="46989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 rot="16200000">
            <a:off x="10960307" y="290358"/>
            <a:ext cx="369886" cy="369884"/>
            <a:chOff x="9055101" y="-2027238"/>
            <a:chExt cx="671513" cy="671513"/>
          </a:xfrm>
        </p:grpSpPr>
        <p:sp>
          <p:nvSpPr>
            <p:cNvPr id="73" name="Oval 5"/>
            <p:cNvSpPr>
              <a:spLocks noChangeArrowheads="1"/>
            </p:cNvSpPr>
            <p:nvPr userDrawn="1"/>
          </p:nvSpPr>
          <p:spPr bwMode="auto">
            <a:xfrm>
              <a:off x="9055101" y="-2027238"/>
              <a:ext cx="671513" cy="671513"/>
            </a:xfrm>
            <a:prstGeom prst="ellipse">
              <a:avLst/>
            </a:prstGeom>
            <a:solidFill>
              <a:srgbClr val="4EBB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9111887" y="-1912145"/>
              <a:ext cx="530902" cy="44132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5" name="AutoShape 3"/>
          <p:cNvSpPr>
            <a:spLocks noChangeAspect="1" noChangeArrowheads="1" noTextEdit="1"/>
          </p:cNvSpPr>
          <p:nvPr userDrawn="1"/>
        </p:nvSpPr>
        <p:spPr bwMode="auto">
          <a:xfrm>
            <a:off x="7821614" y="-1993106"/>
            <a:ext cx="66357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3" name="组合 102"/>
          <p:cNvGrpSpPr/>
          <p:nvPr userDrawn="1"/>
        </p:nvGrpSpPr>
        <p:grpSpPr>
          <a:xfrm rot="14317754">
            <a:off x="10373641" y="633017"/>
            <a:ext cx="434582" cy="434580"/>
            <a:chOff x="7816852" y="-1993106"/>
            <a:chExt cx="671513" cy="671513"/>
          </a:xfrm>
        </p:grpSpPr>
        <p:sp>
          <p:nvSpPr>
            <p:cNvPr id="76" name="Oval 5"/>
            <p:cNvSpPr>
              <a:spLocks noChangeArrowheads="1"/>
            </p:cNvSpPr>
            <p:nvPr userDrawn="1"/>
          </p:nvSpPr>
          <p:spPr bwMode="auto">
            <a:xfrm>
              <a:off x="7816852" y="-1993106"/>
              <a:ext cx="671513" cy="671513"/>
            </a:xfrm>
            <a:prstGeom prst="ellipse">
              <a:avLst/>
            </a:prstGeom>
            <a:solidFill>
              <a:srgbClr val="C9D3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7907343" y="-1862542"/>
              <a:ext cx="503232" cy="41832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 rot="18474466">
            <a:off x="9994067" y="1415573"/>
            <a:ext cx="285224" cy="285222"/>
            <a:chOff x="7797801" y="-1005682"/>
            <a:chExt cx="671513" cy="671513"/>
          </a:xfrm>
        </p:grpSpPr>
        <p:sp>
          <p:nvSpPr>
            <p:cNvPr id="79" name="Oval 5"/>
            <p:cNvSpPr>
              <a:spLocks noChangeArrowheads="1"/>
            </p:cNvSpPr>
            <p:nvPr userDrawn="1"/>
          </p:nvSpPr>
          <p:spPr bwMode="auto">
            <a:xfrm>
              <a:off x="7797801" y="-1005682"/>
              <a:ext cx="671513" cy="671513"/>
            </a:xfrm>
            <a:prstGeom prst="ellipse">
              <a:avLst/>
            </a:prstGeom>
            <a:solidFill>
              <a:srgbClr val="FAB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"/>
            <p:cNvSpPr>
              <a:spLocks/>
            </p:cNvSpPr>
            <p:nvPr userDrawn="1"/>
          </p:nvSpPr>
          <p:spPr bwMode="auto">
            <a:xfrm>
              <a:off x="7905921" y="-876299"/>
              <a:ext cx="506076" cy="42068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18467485">
            <a:off x="9984213" y="1403499"/>
            <a:ext cx="313228" cy="313224"/>
            <a:chOff x="7524753" y="-868359"/>
            <a:chExt cx="552447" cy="552447"/>
          </a:xfrm>
        </p:grpSpPr>
        <p:sp>
          <p:nvSpPr>
            <p:cNvPr id="82" name="Oval 5"/>
            <p:cNvSpPr>
              <a:spLocks noChangeArrowheads="1"/>
            </p:cNvSpPr>
            <p:nvPr userDrawn="1"/>
          </p:nvSpPr>
          <p:spPr bwMode="auto">
            <a:xfrm>
              <a:off x="7524753" y="-868359"/>
              <a:ext cx="552447" cy="552447"/>
            </a:xfrm>
            <a:prstGeom prst="ellipse">
              <a:avLst/>
            </a:prstGeom>
            <a:solidFill>
              <a:srgbClr val="FAB41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7582826" y="-774556"/>
              <a:ext cx="446750" cy="37137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" name="组合 104"/>
          <p:cNvGrpSpPr/>
          <p:nvPr userDrawn="1"/>
        </p:nvGrpSpPr>
        <p:grpSpPr>
          <a:xfrm rot="3938448" flipV="1">
            <a:off x="9942025" y="771338"/>
            <a:ext cx="256758" cy="256758"/>
            <a:chOff x="6559552" y="-2164556"/>
            <a:chExt cx="671513" cy="671513"/>
          </a:xfrm>
        </p:grpSpPr>
        <p:sp>
          <p:nvSpPr>
            <p:cNvPr id="85" name="Oval 5"/>
            <p:cNvSpPr>
              <a:spLocks noChangeArrowheads="1"/>
            </p:cNvSpPr>
            <p:nvPr userDrawn="1"/>
          </p:nvSpPr>
          <p:spPr bwMode="auto">
            <a:xfrm>
              <a:off x="6559552" y="-2164556"/>
              <a:ext cx="671513" cy="671513"/>
            </a:xfrm>
            <a:prstGeom prst="ellipse">
              <a:avLst/>
            </a:prstGeom>
            <a:solidFill>
              <a:srgbClr val="ED69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"/>
            <p:cNvSpPr>
              <a:spLocks/>
            </p:cNvSpPr>
            <p:nvPr userDrawn="1"/>
          </p:nvSpPr>
          <p:spPr bwMode="auto">
            <a:xfrm>
              <a:off x="6631436" y="-2049460"/>
              <a:ext cx="540446" cy="44926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0" name="组合 109"/>
          <p:cNvGrpSpPr/>
          <p:nvPr userDrawn="1"/>
        </p:nvGrpSpPr>
        <p:grpSpPr>
          <a:xfrm rot="14727532">
            <a:off x="9445402" y="786818"/>
            <a:ext cx="256762" cy="256760"/>
            <a:chOff x="5024442" y="-2017714"/>
            <a:chExt cx="671513" cy="671513"/>
          </a:xfrm>
        </p:grpSpPr>
        <p:sp>
          <p:nvSpPr>
            <p:cNvPr id="88" name="Oval 5"/>
            <p:cNvSpPr>
              <a:spLocks noChangeArrowheads="1"/>
            </p:cNvSpPr>
            <p:nvPr userDrawn="1"/>
          </p:nvSpPr>
          <p:spPr bwMode="auto">
            <a:xfrm>
              <a:off x="5024442" y="-2017714"/>
              <a:ext cx="671513" cy="671513"/>
            </a:xfrm>
            <a:prstGeom prst="ellipse">
              <a:avLst/>
            </a:prstGeom>
            <a:solidFill>
              <a:srgbClr val="C7D1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6"/>
            <p:cNvSpPr>
              <a:spLocks/>
            </p:cNvSpPr>
            <p:nvPr userDrawn="1"/>
          </p:nvSpPr>
          <p:spPr bwMode="auto">
            <a:xfrm>
              <a:off x="5101097" y="-1898652"/>
              <a:ext cx="530904" cy="44132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9" name="组合 108"/>
          <p:cNvGrpSpPr/>
          <p:nvPr userDrawn="1"/>
        </p:nvGrpSpPr>
        <p:grpSpPr>
          <a:xfrm rot="16200000">
            <a:off x="9650028" y="1231693"/>
            <a:ext cx="309522" cy="309521"/>
            <a:chOff x="5024442" y="-1030290"/>
            <a:chExt cx="671513" cy="671513"/>
          </a:xfrm>
        </p:grpSpPr>
        <p:sp>
          <p:nvSpPr>
            <p:cNvPr id="91" name="Oval 5"/>
            <p:cNvSpPr>
              <a:spLocks noChangeArrowheads="1"/>
            </p:cNvSpPr>
            <p:nvPr userDrawn="1"/>
          </p:nvSpPr>
          <p:spPr bwMode="auto">
            <a:xfrm>
              <a:off x="5024442" y="-1030290"/>
              <a:ext cx="671513" cy="671513"/>
            </a:xfrm>
            <a:prstGeom prst="ellipse">
              <a:avLst/>
            </a:prstGeom>
            <a:solidFill>
              <a:srgbClr val="5FB2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6"/>
            <p:cNvSpPr>
              <a:spLocks/>
            </p:cNvSpPr>
            <p:nvPr userDrawn="1"/>
          </p:nvSpPr>
          <p:spPr bwMode="auto">
            <a:xfrm>
              <a:off x="5109781" y="-904010"/>
              <a:ext cx="514580" cy="42776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 userDrawn="1"/>
        </p:nvGrpSpPr>
        <p:grpSpPr>
          <a:xfrm rot="13367452">
            <a:off x="8789059" y="1163572"/>
            <a:ext cx="284924" cy="286272"/>
            <a:chOff x="3767142" y="-1030290"/>
            <a:chExt cx="671513" cy="674688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771904" y="-1030290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5"/>
            <p:cNvSpPr>
              <a:spLocks noChangeArrowheads="1"/>
            </p:cNvSpPr>
            <p:nvPr userDrawn="1"/>
          </p:nvSpPr>
          <p:spPr bwMode="auto">
            <a:xfrm>
              <a:off x="3767142" y="-1030290"/>
              <a:ext cx="671513" cy="671513"/>
            </a:xfrm>
            <a:prstGeom prst="ellipse">
              <a:avLst/>
            </a:prstGeom>
            <a:solidFill>
              <a:srgbClr val="1987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7440" y="-899885"/>
              <a:ext cx="503618" cy="41864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3" name="组合 112"/>
          <p:cNvGrpSpPr/>
          <p:nvPr userDrawn="1"/>
        </p:nvGrpSpPr>
        <p:grpSpPr>
          <a:xfrm rot="18585650">
            <a:off x="9263746" y="1290148"/>
            <a:ext cx="200590" cy="200590"/>
            <a:chOff x="5208587" y="-1218405"/>
            <a:chExt cx="1103314" cy="1103310"/>
          </a:xfrm>
        </p:grpSpPr>
        <p:sp>
          <p:nvSpPr>
            <p:cNvPr id="97" name="Oval 5"/>
            <p:cNvSpPr>
              <a:spLocks noChangeArrowheads="1"/>
            </p:cNvSpPr>
            <p:nvPr userDrawn="1"/>
          </p:nvSpPr>
          <p:spPr bwMode="auto">
            <a:xfrm>
              <a:off x="5208587" y="-1218405"/>
              <a:ext cx="1103314" cy="1103310"/>
            </a:xfrm>
            <a:prstGeom prst="ellipse">
              <a:avLst/>
            </a:prstGeom>
            <a:solidFill>
              <a:srgbClr val="8AAE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/>
            <p:cNvSpPr>
              <a:spLocks/>
            </p:cNvSpPr>
            <p:nvPr userDrawn="1"/>
          </p:nvSpPr>
          <p:spPr bwMode="auto">
            <a:xfrm>
              <a:off x="5327827" y="-1028358"/>
              <a:ext cx="885702" cy="73625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15927742" flipV="1">
            <a:off x="324878" y="521447"/>
            <a:ext cx="290844" cy="290846"/>
            <a:chOff x="11239019" y="5988055"/>
            <a:chExt cx="588379" cy="588379"/>
          </a:xfrm>
        </p:grpSpPr>
        <p:sp>
          <p:nvSpPr>
            <p:cNvPr id="60" name="Oval 5"/>
            <p:cNvSpPr>
              <a:spLocks noChangeArrowheads="1"/>
            </p:cNvSpPr>
            <p:nvPr userDrawn="1"/>
          </p:nvSpPr>
          <p:spPr bwMode="auto">
            <a:xfrm rot="13424551">
              <a:off x="11239019" y="5988055"/>
              <a:ext cx="588379" cy="588379"/>
            </a:xfrm>
            <a:prstGeom prst="ellipse">
              <a:avLst/>
            </a:prstGeom>
            <a:solidFill>
              <a:srgbClr val="1985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/>
            <p:cNvSpPr>
              <a:spLocks/>
            </p:cNvSpPr>
            <p:nvPr userDrawn="1"/>
          </p:nvSpPr>
          <p:spPr bwMode="auto">
            <a:xfrm rot="13424551">
              <a:off x="11310661" y="6097246"/>
              <a:ext cx="445095" cy="36999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18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/>
          <a:srcRect l="56871" t="-8054" r="6333" b="43113"/>
          <a:stretch/>
        </p:blipFill>
        <p:spPr>
          <a:xfrm>
            <a:off x="6993194" y="-571500"/>
            <a:ext cx="4360606" cy="4467336"/>
          </a:xfrm>
          <a:prstGeom prst="ellipse">
            <a:avLst/>
          </a:prstGeom>
        </p:spPr>
      </p:pic>
      <p:grpSp>
        <p:nvGrpSpPr>
          <p:cNvPr id="28" name="组合 27"/>
          <p:cNvGrpSpPr/>
          <p:nvPr userDrawn="1"/>
        </p:nvGrpSpPr>
        <p:grpSpPr>
          <a:xfrm>
            <a:off x="278201" y="352063"/>
            <a:ext cx="2675070" cy="868815"/>
            <a:chOff x="278201" y="352063"/>
            <a:chExt cx="2675070" cy="868815"/>
          </a:xfrm>
        </p:grpSpPr>
        <p:sp>
          <p:nvSpPr>
            <p:cNvPr id="29" name="文本框 28"/>
            <p:cNvSpPr txBox="1"/>
            <p:nvPr userDrawn="1"/>
          </p:nvSpPr>
          <p:spPr>
            <a:xfrm>
              <a:off x="278201" y="481240"/>
              <a:ext cx="171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40BD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  <a:r>
                <a:rPr lang="en-US" altLang="zh-CN" sz="40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sz="40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 userDrawn="1"/>
          </p:nvSpPr>
          <p:spPr>
            <a:xfrm>
              <a:off x="1872286" y="451437"/>
              <a:ext cx="6265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endParaRPr lang="zh-CN" altLang="en-US" sz="44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2757388" y="464505"/>
              <a:ext cx="185158" cy="184722"/>
              <a:chOff x="1741796" y="6241414"/>
              <a:chExt cx="100152" cy="99916"/>
            </a:xfrm>
          </p:grpSpPr>
          <p:sp>
            <p:nvSpPr>
              <p:cNvPr id="40" name="Oval 10"/>
              <p:cNvSpPr>
                <a:spLocks noChangeArrowheads="1"/>
              </p:cNvSpPr>
              <p:nvPr userDrawn="1"/>
            </p:nvSpPr>
            <p:spPr bwMode="auto">
              <a:xfrm rot="2700000">
                <a:off x="1741914" y="6241296"/>
                <a:ext cx="99916" cy="100152"/>
              </a:xfrm>
              <a:prstGeom prst="ellipse">
                <a:avLst/>
              </a:prstGeom>
              <a:solidFill>
                <a:srgbClr val="DF734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1"/>
              <p:cNvSpPr>
                <a:spLocks/>
              </p:cNvSpPr>
              <p:nvPr userDrawn="1"/>
            </p:nvSpPr>
            <p:spPr bwMode="auto">
              <a:xfrm rot="2700000">
                <a:off x="1752257" y="6259166"/>
                <a:ext cx="79898" cy="66417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椭圆 31"/>
            <p:cNvSpPr/>
            <p:nvPr userDrawn="1"/>
          </p:nvSpPr>
          <p:spPr>
            <a:xfrm>
              <a:off x="2868745" y="352063"/>
              <a:ext cx="84526" cy="84526"/>
            </a:xfrm>
            <a:prstGeom prst="ellipse">
              <a:avLst/>
            </a:prstGeom>
            <a:gradFill flip="none" rotWithShape="1">
              <a:gsLst>
                <a:gs pos="41000">
                  <a:srgbClr val="ECC278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 rot="13661478">
              <a:off x="1602674" y="657099"/>
              <a:ext cx="381710" cy="31730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组合 33"/>
            <p:cNvGrpSpPr/>
            <p:nvPr userDrawn="1"/>
          </p:nvGrpSpPr>
          <p:grpSpPr>
            <a:xfrm rot="13661478">
              <a:off x="1503453" y="600318"/>
              <a:ext cx="436199" cy="437231"/>
              <a:chOff x="4241525" y="1221684"/>
              <a:chExt cx="625135" cy="626611"/>
            </a:xfrm>
          </p:grpSpPr>
          <p:sp>
            <p:nvSpPr>
              <p:cNvPr id="38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rot="13661478">
              <a:off x="2410488" y="600318"/>
              <a:ext cx="436199" cy="437231"/>
              <a:chOff x="4241525" y="1221684"/>
              <a:chExt cx="625135" cy="626611"/>
            </a:xfrm>
          </p:grpSpPr>
          <p:sp>
            <p:nvSpPr>
              <p:cNvPr id="36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2" name="任意多边形 41"/>
          <p:cNvSpPr/>
          <p:nvPr userDrawn="1"/>
        </p:nvSpPr>
        <p:spPr>
          <a:xfrm>
            <a:off x="-1257305" y="2965295"/>
            <a:ext cx="5573492" cy="5573492"/>
          </a:xfrm>
          <a:custGeom>
            <a:avLst/>
            <a:gdLst>
              <a:gd name="connsiteX0" fmla="*/ 2786746 w 5573492"/>
              <a:gd name="connsiteY0" fmla="*/ 1074060 h 5573492"/>
              <a:gd name="connsiteX1" fmla="*/ 1074060 w 5573492"/>
              <a:gd name="connsiteY1" fmla="*/ 2786746 h 5573492"/>
              <a:gd name="connsiteX2" fmla="*/ 2786746 w 5573492"/>
              <a:gd name="connsiteY2" fmla="*/ 4499432 h 5573492"/>
              <a:gd name="connsiteX3" fmla="*/ 4499432 w 5573492"/>
              <a:gd name="connsiteY3" fmla="*/ 2786746 h 5573492"/>
              <a:gd name="connsiteX4" fmla="*/ 2786746 w 5573492"/>
              <a:gd name="connsiteY4" fmla="*/ 1074060 h 5573492"/>
              <a:gd name="connsiteX5" fmla="*/ 2786746 w 5573492"/>
              <a:gd name="connsiteY5" fmla="*/ 0 h 5573492"/>
              <a:gd name="connsiteX6" fmla="*/ 5573492 w 5573492"/>
              <a:gd name="connsiteY6" fmla="*/ 2786746 h 5573492"/>
              <a:gd name="connsiteX7" fmla="*/ 2786746 w 5573492"/>
              <a:gd name="connsiteY7" fmla="*/ 5573492 h 5573492"/>
              <a:gd name="connsiteX8" fmla="*/ 0 w 5573492"/>
              <a:gd name="connsiteY8" fmla="*/ 2786746 h 5573492"/>
              <a:gd name="connsiteX9" fmla="*/ 2786746 w 5573492"/>
              <a:gd name="connsiteY9" fmla="*/ 0 h 557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3492" h="5573492">
                <a:moveTo>
                  <a:pt x="2786746" y="1074060"/>
                </a:moveTo>
                <a:cubicBezTo>
                  <a:pt x="1840856" y="1074060"/>
                  <a:pt x="1074060" y="1840856"/>
                  <a:pt x="1074060" y="2786746"/>
                </a:cubicBezTo>
                <a:cubicBezTo>
                  <a:pt x="1074060" y="3732636"/>
                  <a:pt x="1840856" y="4499432"/>
                  <a:pt x="2786746" y="4499432"/>
                </a:cubicBezTo>
                <a:cubicBezTo>
                  <a:pt x="3732636" y="4499432"/>
                  <a:pt x="4499432" y="3732636"/>
                  <a:pt x="4499432" y="2786746"/>
                </a:cubicBezTo>
                <a:cubicBezTo>
                  <a:pt x="4499432" y="1840856"/>
                  <a:pt x="3732636" y="1074060"/>
                  <a:pt x="2786746" y="1074060"/>
                </a:cubicBezTo>
                <a:close/>
                <a:moveTo>
                  <a:pt x="2786746" y="0"/>
                </a:moveTo>
                <a:cubicBezTo>
                  <a:pt x="4325823" y="0"/>
                  <a:pt x="5573492" y="1247669"/>
                  <a:pt x="5573492" y="2786746"/>
                </a:cubicBezTo>
                <a:cubicBezTo>
                  <a:pt x="5573492" y="4325823"/>
                  <a:pt x="4325823" y="5573492"/>
                  <a:pt x="2786746" y="5573492"/>
                </a:cubicBezTo>
                <a:cubicBezTo>
                  <a:pt x="1247669" y="5573492"/>
                  <a:pt x="0" y="4325823"/>
                  <a:pt x="0" y="2786746"/>
                </a:cubicBezTo>
                <a:cubicBezTo>
                  <a:pt x="0" y="1247669"/>
                  <a:pt x="1247669" y="0"/>
                  <a:pt x="2786746" y="0"/>
                </a:cubicBezTo>
                <a:close/>
              </a:path>
            </a:pathLst>
          </a:custGeom>
          <a:solidFill>
            <a:srgbClr val="8FD7F1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 userDrawn="1"/>
        </p:nvSpPr>
        <p:spPr>
          <a:xfrm>
            <a:off x="5692878" y="-1895358"/>
            <a:ext cx="6961238" cy="6961238"/>
          </a:xfrm>
          <a:custGeom>
            <a:avLst/>
            <a:gdLst>
              <a:gd name="connsiteX0" fmla="*/ 3480619 w 6961238"/>
              <a:gd name="connsiteY0" fmla="*/ 1268359 h 6961238"/>
              <a:gd name="connsiteX1" fmla="*/ 1209367 w 6961238"/>
              <a:gd name="connsiteY1" fmla="*/ 3539611 h 6961238"/>
              <a:gd name="connsiteX2" fmla="*/ 3480619 w 6961238"/>
              <a:gd name="connsiteY2" fmla="*/ 5810863 h 6961238"/>
              <a:gd name="connsiteX3" fmla="*/ 5751871 w 6961238"/>
              <a:gd name="connsiteY3" fmla="*/ 3539611 h 6961238"/>
              <a:gd name="connsiteX4" fmla="*/ 3480619 w 6961238"/>
              <a:gd name="connsiteY4" fmla="*/ 1268359 h 6961238"/>
              <a:gd name="connsiteX5" fmla="*/ 3480619 w 6961238"/>
              <a:gd name="connsiteY5" fmla="*/ 0 h 6961238"/>
              <a:gd name="connsiteX6" fmla="*/ 6961238 w 6961238"/>
              <a:gd name="connsiteY6" fmla="*/ 3480619 h 6961238"/>
              <a:gd name="connsiteX7" fmla="*/ 3480619 w 6961238"/>
              <a:gd name="connsiteY7" fmla="*/ 6961238 h 6961238"/>
              <a:gd name="connsiteX8" fmla="*/ 0 w 6961238"/>
              <a:gd name="connsiteY8" fmla="*/ 3480619 h 6961238"/>
              <a:gd name="connsiteX9" fmla="*/ 3480619 w 6961238"/>
              <a:gd name="connsiteY9" fmla="*/ 0 h 696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61238" h="6961238">
                <a:moveTo>
                  <a:pt x="3480619" y="1268359"/>
                </a:moveTo>
                <a:cubicBezTo>
                  <a:pt x="2226241" y="1268359"/>
                  <a:pt x="1209367" y="2285233"/>
                  <a:pt x="1209367" y="3539611"/>
                </a:cubicBezTo>
                <a:cubicBezTo>
                  <a:pt x="1209367" y="4793989"/>
                  <a:pt x="2226241" y="5810863"/>
                  <a:pt x="3480619" y="5810863"/>
                </a:cubicBezTo>
                <a:cubicBezTo>
                  <a:pt x="4734997" y="5810863"/>
                  <a:pt x="5751871" y="4793989"/>
                  <a:pt x="5751871" y="3539611"/>
                </a:cubicBezTo>
                <a:cubicBezTo>
                  <a:pt x="5751871" y="2285233"/>
                  <a:pt x="4734997" y="1268359"/>
                  <a:pt x="3480619" y="1268359"/>
                </a:cubicBezTo>
                <a:close/>
                <a:moveTo>
                  <a:pt x="3480619" y="0"/>
                </a:moveTo>
                <a:cubicBezTo>
                  <a:pt x="5402912" y="0"/>
                  <a:pt x="6961238" y="1558326"/>
                  <a:pt x="6961238" y="3480619"/>
                </a:cubicBezTo>
                <a:cubicBezTo>
                  <a:pt x="6961238" y="5402912"/>
                  <a:pt x="5402912" y="6961238"/>
                  <a:pt x="3480619" y="6961238"/>
                </a:cubicBezTo>
                <a:cubicBezTo>
                  <a:pt x="1558326" y="6961238"/>
                  <a:pt x="0" y="5402912"/>
                  <a:pt x="0" y="3480619"/>
                </a:cubicBezTo>
                <a:cubicBezTo>
                  <a:pt x="0" y="1558326"/>
                  <a:pt x="1558326" y="0"/>
                  <a:pt x="3480619" y="0"/>
                </a:cubicBezTo>
                <a:close/>
              </a:path>
            </a:pathLst>
          </a:custGeom>
          <a:solidFill>
            <a:srgbClr val="E0F7F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任意多边形 43"/>
          <p:cNvSpPr/>
          <p:nvPr userDrawn="1"/>
        </p:nvSpPr>
        <p:spPr>
          <a:xfrm>
            <a:off x="7923741" y="3654787"/>
            <a:ext cx="6208730" cy="6208730"/>
          </a:xfrm>
          <a:custGeom>
            <a:avLst/>
            <a:gdLst>
              <a:gd name="connsiteX0" fmla="*/ 3104365 w 6208730"/>
              <a:gd name="connsiteY0" fmla="*/ 1040115 h 6208730"/>
              <a:gd name="connsiteX1" fmla="*/ 1044508 w 6208730"/>
              <a:gd name="connsiteY1" fmla="*/ 3099972 h 6208730"/>
              <a:gd name="connsiteX2" fmla="*/ 3104365 w 6208730"/>
              <a:gd name="connsiteY2" fmla="*/ 5159829 h 6208730"/>
              <a:gd name="connsiteX3" fmla="*/ 5164222 w 6208730"/>
              <a:gd name="connsiteY3" fmla="*/ 3099972 h 6208730"/>
              <a:gd name="connsiteX4" fmla="*/ 3104365 w 6208730"/>
              <a:gd name="connsiteY4" fmla="*/ 1040115 h 6208730"/>
              <a:gd name="connsiteX5" fmla="*/ 3104365 w 6208730"/>
              <a:gd name="connsiteY5" fmla="*/ 0 h 6208730"/>
              <a:gd name="connsiteX6" fmla="*/ 6208730 w 6208730"/>
              <a:gd name="connsiteY6" fmla="*/ 3104365 h 6208730"/>
              <a:gd name="connsiteX7" fmla="*/ 3104365 w 6208730"/>
              <a:gd name="connsiteY7" fmla="*/ 6208730 h 6208730"/>
              <a:gd name="connsiteX8" fmla="*/ 0 w 6208730"/>
              <a:gd name="connsiteY8" fmla="*/ 3104365 h 6208730"/>
              <a:gd name="connsiteX9" fmla="*/ 3104365 w 6208730"/>
              <a:gd name="connsiteY9" fmla="*/ 0 h 620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08730" h="6208730">
                <a:moveTo>
                  <a:pt x="3104365" y="1040115"/>
                </a:moveTo>
                <a:cubicBezTo>
                  <a:pt x="1966737" y="1040115"/>
                  <a:pt x="1044508" y="1962344"/>
                  <a:pt x="1044508" y="3099972"/>
                </a:cubicBezTo>
                <a:cubicBezTo>
                  <a:pt x="1044508" y="4237600"/>
                  <a:pt x="1966737" y="5159829"/>
                  <a:pt x="3104365" y="5159829"/>
                </a:cubicBezTo>
                <a:cubicBezTo>
                  <a:pt x="4241993" y="5159829"/>
                  <a:pt x="5164222" y="4237600"/>
                  <a:pt x="5164222" y="3099972"/>
                </a:cubicBezTo>
                <a:cubicBezTo>
                  <a:pt x="5164222" y="1962344"/>
                  <a:pt x="4241993" y="1040115"/>
                  <a:pt x="3104365" y="1040115"/>
                </a:cubicBezTo>
                <a:close/>
                <a:moveTo>
                  <a:pt x="3104365" y="0"/>
                </a:moveTo>
                <a:cubicBezTo>
                  <a:pt x="4818858" y="0"/>
                  <a:pt x="6208730" y="1389872"/>
                  <a:pt x="6208730" y="3104365"/>
                </a:cubicBezTo>
                <a:cubicBezTo>
                  <a:pt x="6208730" y="4818858"/>
                  <a:pt x="4818858" y="6208730"/>
                  <a:pt x="3104365" y="6208730"/>
                </a:cubicBezTo>
                <a:cubicBezTo>
                  <a:pt x="1389872" y="6208730"/>
                  <a:pt x="0" y="4818858"/>
                  <a:pt x="0" y="3104365"/>
                </a:cubicBezTo>
                <a:cubicBezTo>
                  <a:pt x="0" y="1389872"/>
                  <a:pt x="1389872" y="0"/>
                  <a:pt x="3104365" y="0"/>
                </a:cubicBezTo>
                <a:close/>
              </a:path>
            </a:pathLst>
          </a:custGeom>
          <a:solidFill>
            <a:srgbClr val="44BBE6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 userDrawn="1"/>
        </p:nvSpPr>
        <p:spPr>
          <a:xfrm>
            <a:off x="-941608" y="-2038930"/>
            <a:ext cx="6362700" cy="6362700"/>
          </a:xfrm>
          <a:custGeom>
            <a:avLst/>
            <a:gdLst>
              <a:gd name="connsiteX0" fmla="*/ 3105150 w 6362700"/>
              <a:gd name="connsiteY0" fmla="*/ 902280 h 6362700"/>
              <a:gd name="connsiteX1" fmla="*/ 940380 w 6362700"/>
              <a:gd name="connsiteY1" fmla="*/ 3067050 h 6362700"/>
              <a:gd name="connsiteX2" fmla="*/ 3105150 w 6362700"/>
              <a:gd name="connsiteY2" fmla="*/ 5231820 h 6362700"/>
              <a:gd name="connsiteX3" fmla="*/ 5269920 w 6362700"/>
              <a:gd name="connsiteY3" fmla="*/ 3067050 h 6362700"/>
              <a:gd name="connsiteX4" fmla="*/ 3105150 w 6362700"/>
              <a:gd name="connsiteY4" fmla="*/ 902280 h 6362700"/>
              <a:gd name="connsiteX5" fmla="*/ 3181350 w 6362700"/>
              <a:gd name="connsiteY5" fmla="*/ 0 h 6362700"/>
              <a:gd name="connsiteX6" fmla="*/ 6362700 w 6362700"/>
              <a:gd name="connsiteY6" fmla="*/ 3181350 h 6362700"/>
              <a:gd name="connsiteX7" fmla="*/ 3181350 w 6362700"/>
              <a:gd name="connsiteY7" fmla="*/ 6362700 h 6362700"/>
              <a:gd name="connsiteX8" fmla="*/ 0 w 6362700"/>
              <a:gd name="connsiteY8" fmla="*/ 3181350 h 6362700"/>
              <a:gd name="connsiteX9" fmla="*/ 3181350 w 6362700"/>
              <a:gd name="connsiteY9" fmla="*/ 0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62700" h="6362700">
                <a:moveTo>
                  <a:pt x="3105150" y="902280"/>
                </a:moveTo>
                <a:cubicBezTo>
                  <a:pt x="1909581" y="902280"/>
                  <a:pt x="940380" y="1871481"/>
                  <a:pt x="940380" y="3067050"/>
                </a:cubicBezTo>
                <a:cubicBezTo>
                  <a:pt x="940380" y="4262619"/>
                  <a:pt x="1909581" y="5231820"/>
                  <a:pt x="3105150" y="5231820"/>
                </a:cubicBezTo>
                <a:cubicBezTo>
                  <a:pt x="4300719" y="5231820"/>
                  <a:pt x="5269920" y="4262619"/>
                  <a:pt x="5269920" y="3067050"/>
                </a:cubicBezTo>
                <a:cubicBezTo>
                  <a:pt x="5269920" y="1871481"/>
                  <a:pt x="4300719" y="902280"/>
                  <a:pt x="3105150" y="902280"/>
                </a:cubicBezTo>
                <a:close/>
                <a:moveTo>
                  <a:pt x="3181350" y="0"/>
                </a:moveTo>
                <a:cubicBezTo>
                  <a:pt x="4938361" y="0"/>
                  <a:pt x="6362700" y="1424339"/>
                  <a:pt x="6362700" y="3181350"/>
                </a:cubicBezTo>
                <a:cubicBezTo>
                  <a:pt x="6362700" y="4938361"/>
                  <a:pt x="4938361" y="6362700"/>
                  <a:pt x="3181350" y="6362700"/>
                </a:cubicBezTo>
                <a:cubicBezTo>
                  <a:pt x="1424339" y="6362700"/>
                  <a:pt x="0" y="4938361"/>
                  <a:pt x="0" y="3181350"/>
                </a:cubicBezTo>
                <a:cubicBezTo>
                  <a:pt x="0" y="1424339"/>
                  <a:pt x="1424339" y="0"/>
                  <a:pt x="3181350" y="0"/>
                </a:cubicBezTo>
                <a:close/>
              </a:path>
            </a:pathLst>
          </a:custGeom>
          <a:solidFill>
            <a:srgbClr val="F1FCFE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6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/>
        </p:nvGrpSpPr>
        <p:grpSpPr>
          <a:xfrm>
            <a:off x="251984" y="6180594"/>
            <a:ext cx="1570365" cy="509958"/>
            <a:chOff x="277384" y="6180594"/>
            <a:chExt cx="1570365" cy="509958"/>
          </a:xfrm>
        </p:grpSpPr>
        <p:sp>
          <p:nvSpPr>
            <p:cNvPr id="21" name="文本框 20"/>
            <p:cNvSpPr txBox="1"/>
            <p:nvPr userDrawn="1"/>
          </p:nvSpPr>
          <p:spPr>
            <a:xfrm>
              <a:off x="277384" y="6210940"/>
              <a:ext cx="9289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40BD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  <a:r>
                <a:rPr lang="en-US" altLang="zh-CN" sz="24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sz="24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 userDrawn="1"/>
          </p:nvSpPr>
          <p:spPr>
            <a:xfrm>
              <a:off x="1212793" y="6213498"/>
              <a:ext cx="3388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E84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endParaRPr lang="zh-CN" altLang="en-US" sz="2400" b="1" dirty="0">
                <a:solidFill>
                  <a:srgbClr val="0E84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 userDrawn="1"/>
          </p:nvGrpSpPr>
          <p:grpSpPr>
            <a:xfrm>
              <a:off x="1741796" y="6241414"/>
              <a:ext cx="100152" cy="99916"/>
              <a:chOff x="1741796" y="6241414"/>
              <a:chExt cx="100152" cy="99916"/>
            </a:xfrm>
          </p:grpSpPr>
          <p:sp>
            <p:nvSpPr>
              <p:cNvPr id="32" name="Oval 10"/>
              <p:cNvSpPr>
                <a:spLocks noChangeArrowheads="1"/>
              </p:cNvSpPr>
              <p:nvPr userDrawn="1"/>
            </p:nvSpPr>
            <p:spPr bwMode="auto">
              <a:xfrm rot="2700000">
                <a:off x="1741914" y="6241296"/>
                <a:ext cx="99916" cy="100152"/>
              </a:xfrm>
              <a:prstGeom prst="ellipse">
                <a:avLst/>
              </a:prstGeom>
              <a:solidFill>
                <a:srgbClr val="DF734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 userDrawn="1"/>
            </p:nvSpPr>
            <p:spPr bwMode="auto">
              <a:xfrm rot="2700000">
                <a:off x="1752257" y="6259166"/>
                <a:ext cx="79898" cy="66417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椭圆 23"/>
            <p:cNvSpPr/>
            <p:nvPr userDrawn="1"/>
          </p:nvSpPr>
          <p:spPr>
            <a:xfrm>
              <a:off x="1802029" y="6180594"/>
              <a:ext cx="45720" cy="45720"/>
            </a:xfrm>
            <a:prstGeom prst="ellipse">
              <a:avLst/>
            </a:prstGeom>
            <a:gradFill flip="none" rotWithShape="1">
              <a:gsLst>
                <a:gs pos="41000">
                  <a:srgbClr val="ECC278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 userDrawn="1"/>
          </p:nvGrpSpPr>
          <p:grpSpPr>
            <a:xfrm rot="13661478">
              <a:off x="1550022" y="6315735"/>
              <a:ext cx="235940" cy="236498"/>
              <a:chOff x="4241525" y="1221684"/>
              <a:chExt cx="625135" cy="626611"/>
            </a:xfrm>
          </p:grpSpPr>
          <p:sp>
            <p:nvSpPr>
              <p:cNvPr id="30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6"/>
            <p:cNvSpPr>
              <a:spLocks/>
            </p:cNvSpPr>
            <p:nvPr userDrawn="1"/>
          </p:nvSpPr>
          <p:spPr bwMode="auto">
            <a:xfrm rot="13661478">
              <a:off x="1068266" y="6345588"/>
              <a:ext cx="206467" cy="171631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 userDrawn="1"/>
          </p:nvGrpSpPr>
          <p:grpSpPr>
            <a:xfrm rot="13661478">
              <a:off x="1053242" y="6315735"/>
              <a:ext cx="235940" cy="236498"/>
              <a:chOff x="4241525" y="1221684"/>
              <a:chExt cx="625135" cy="626611"/>
            </a:xfrm>
          </p:grpSpPr>
          <p:sp>
            <p:nvSpPr>
              <p:cNvPr id="28" name="Oval 5"/>
              <p:cNvSpPr>
                <a:spLocks noChangeArrowheads="1"/>
              </p:cNvSpPr>
              <p:nvPr userDrawn="1"/>
            </p:nvSpPr>
            <p:spPr bwMode="auto">
              <a:xfrm>
                <a:off x="4241525" y="1221684"/>
                <a:ext cx="625135" cy="626611"/>
              </a:xfrm>
              <a:prstGeom prst="ellipse">
                <a:avLst/>
              </a:prstGeom>
              <a:solidFill>
                <a:srgbClr val="0E84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 userDrawn="1"/>
            </p:nvSpPr>
            <p:spPr bwMode="auto">
              <a:xfrm>
                <a:off x="4299364" y="1322120"/>
                <a:ext cx="547044" cy="454744"/>
              </a:xfrm>
              <a:custGeom>
                <a:avLst/>
                <a:gdLst>
                  <a:gd name="T0" fmla="*/ 69 w 101"/>
                  <a:gd name="T1" fmla="*/ 51 h 84"/>
                  <a:gd name="T2" fmla="*/ 9 w 101"/>
                  <a:gd name="T3" fmla="*/ 51 h 84"/>
                  <a:gd name="T4" fmla="*/ 0 w 101"/>
                  <a:gd name="T5" fmla="*/ 42 h 84"/>
                  <a:gd name="T6" fmla="*/ 9 w 101"/>
                  <a:gd name="T7" fmla="*/ 33 h 84"/>
                  <a:gd name="T8" fmla="*/ 69 w 101"/>
                  <a:gd name="T9" fmla="*/ 33 h 84"/>
                  <a:gd name="T10" fmla="*/ 52 w 101"/>
                  <a:gd name="T11" fmla="*/ 16 h 84"/>
                  <a:gd name="T12" fmla="*/ 52 w 101"/>
                  <a:gd name="T13" fmla="*/ 4 h 84"/>
                  <a:gd name="T14" fmla="*/ 65 w 101"/>
                  <a:gd name="T15" fmla="*/ 4 h 84"/>
                  <a:gd name="T16" fmla="*/ 97 w 101"/>
                  <a:gd name="T17" fmla="*/ 36 h 84"/>
                  <a:gd name="T18" fmla="*/ 97 w 101"/>
                  <a:gd name="T19" fmla="*/ 49 h 84"/>
                  <a:gd name="T20" fmla="*/ 65 w 101"/>
                  <a:gd name="T21" fmla="*/ 80 h 84"/>
                  <a:gd name="T22" fmla="*/ 53 w 101"/>
                  <a:gd name="T23" fmla="*/ 80 h 84"/>
                  <a:gd name="T24" fmla="*/ 53 w 101"/>
                  <a:gd name="T25" fmla="*/ 68 h 84"/>
                  <a:gd name="T26" fmla="*/ 69 w 101"/>
                  <a:gd name="T27" fmla="*/ 5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4">
                    <a:moveTo>
                      <a:pt x="69" y="51"/>
                    </a:moveTo>
                    <a:cubicBezTo>
                      <a:pt x="69" y="51"/>
                      <a:pt x="28" y="51"/>
                      <a:pt x="9" y="51"/>
                    </a:cubicBezTo>
                    <a:cubicBezTo>
                      <a:pt x="4" y="51"/>
                      <a:pt x="0" y="47"/>
                      <a:pt x="0" y="42"/>
                    </a:cubicBezTo>
                    <a:cubicBezTo>
                      <a:pt x="0" y="37"/>
                      <a:pt x="4" y="33"/>
                      <a:pt x="9" y="33"/>
                    </a:cubicBezTo>
                    <a:cubicBezTo>
                      <a:pt x="25" y="33"/>
                      <a:pt x="69" y="33"/>
                      <a:pt x="69" y="33"/>
                    </a:cubicBezTo>
                    <a:cubicBezTo>
                      <a:pt x="69" y="33"/>
                      <a:pt x="66" y="30"/>
                      <a:pt x="52" y="16"/>
                    </a:cubicBezTo>
                    <a:cubicBezTo>
                      <a:pt x="49" y="13"/>
                      <a:pt x="49" y="7"/>
                      <a:pt x="52" y="4"/>
                    </a:cubicBezTo>
                    <a:cubicBezTo>
                      <a:pt x="56" y="0"/>
                      <a:pt x="62" y="0"/>
                      <a:pt x="65" y="4"/>
                    </a:cubicBezTo>
                    <a:cubicBezTo>
                      <a:pt x="76" y="15"/>
                      <a:pt x="97" y="36"/>
                      <a:pt x="97" y="36"/>
                    </a:cubicBezTo>
                    <a:cubicBezTo>
                      <a:pt x="101" y="39"/>
                      <a:pt x="101" y="45"/>
                      <a:pt x="97" y="49"/>
                    </a:cubicBezTo>
                    <a:cubicBezTo>
                      <a:pt x="97" y="49"/>
                      <a:pt x="79" y="67"/>
                      <a:pt x="65" y="80"/>
                    </a:cubicBezTo>
                    <a:cubicBezTo>
                      <a:pt x="62" y="84"/>
                      <a:pt x="56" y="84"/>
                      <a:pt x="53" y="80"/>
                    </a:cubicBezTo>
                    <a:cubicBezTo>
                      <a:pt x="49" y="77"/>
                      <a:pt x="49" y="71"/>
                      <a:pt x="53" y="68"/>
                    </a:cubicBezTo>
                    <a:cubicBezTo>
                      <a:pt x="64" y="57"/>
                      <a:pt x="69" y="51"/>
                      <a:pt x="69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7" name="任意多边形 36"/>
          <p:cNvSpPr/>
          <p:nvPr userDrawn="1"/>
        </p:nvSpPr>
        <p:spPr>
          <a:xfrm>
            <a:off x="-1091382" y="-24742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 userDrawn="1"/>
        </p:nvSpPr>
        <p:spPr>
          <a:xfrm>
            <a:off x="8901110" y="-4763"/>
            <a:ext cx="2495552" cy="2495552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 userDrawn="1"/>
        </p:nvSpPr>
        <p:spPr>
          <a:xfrm>
            <a:off x="10702290" y="-1470660"/>
            <a:ext cx="3103246" cy="3103246"/>
          </a:xfrm>
          <a:custGeom>
            <a:avLst/>
            <a:gdLst>
              <a:gd name="connsiteX0" fmla="*/ 1551623 w 3103246"/>
              <a:gd name="connsiteY0" fmla="*/ 461010 h 3103246"/>
              <a:gd name="connsiteX1" fmla="*/ 461010 w 3103246"/>
              <a:gd name="connsiteY1" fmla="*/ 1551623 h 3103246"/>
              <a:gd name="connsiteX2" fmla="*/ 1551623 w 3103246"/>
              <a:gd name="connsiteY2" fmla="*/ 2642236 h 3103246"/>
              <a:gd name="connsiteX3" fmla="*/ 2642236 w 3103246"/>
              <a:gd name="connsiteY3" fmla="*/ 1551623 h 3103246"/>
              <a:gd name="connsiteX4" fmla="*/ 1551623 w 3103246"/>
              <a:gd name="connsiteY4" fmla="*/ 461010 h 3103246"/>
              <a:gd name="connsiteX5" fmla="*/ 1551623 w 3103246"/>
              <a:gd name="connsiteY5" fmla="*/ 0 h 3103246"/>
              <a:gd name="connsiteX6" fmla="*/ 3103246 w 3103246"/>
              <a:gd name="connsiteY6" fmla="*/ 1551623 h 3103246"/>
              <a:gd name="connsiteX7" fmla="*/ 1551623 w 3103246"/>
              <a:gd name="connsiteY7" fmla="*/ 3103246 h 3103246"/>
              <a:gd name="connsiteX8" fmla="*/ 0 w 3103246"/>
              <a:gd name="connsiteY8" fmla="*/ 1551623 h 3103246"/>
              <a:gd name="connsiteX9" fmla="*/ 1551623 w 3103246"/>
              <a:gd name="connsiteY9" fmla="*/ 0 h 310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3246" h="3103246">
                <a:moveTo>
                  <a:pt x="1551623" y="461010"/>
                </a:moveTo>
                <a:cubicBezTo>
                  <a:pt x="949294" y="461010"/>
                  <a:pt x="461010" y="949294"/>
                  <a:pt x="461010" y="1551623"/>
                </a:cubicBezTo>
                <a:cubicBezTo>
                  <a:pt x="461010" y="2153952"/>
                  <a:pt x="949294" y="2642236"/>
                  <a:pt x="1551623" y="2642236"/>
                </a:cubicBezTo>
                <a:cubicBezTo>
                  <a:pt x="2153952" y="2642236"/>
                  <a:pt x="2642236" y="2153952"/>
                  <a:pt x="2642236" y="1551623"/>
                </a:cubicBezTo>
                <a:cubicBezTo>
                  <a:pt x="2642236" y="949294"/>
                  <a:pt x="2153952" y="461010"/>
                  <a:pt x="1551623" y="461010"/>
                </a:cubicBezTo>
                <a:close/>
                <a:moveTo>
                  <a:pt x="1551623" y="0"/>
                </a:moveTo>
                <a:cubicBezTo>
                  <a:pt x="2408561" y="0"/>
                  <a:pt x="3103246" y="694685"/>
                  <a:pt x="3103246" y="1551623"/>
                </a:cubicBezTo>
                <a:cubicBezTo>
                  <a:pt x="3103246" y="2408561"/>
                  <a:pt x="2408561" y="3103246"/>
                  <a:pt x="1551623" y="3103246"/>
                </a:cubicBezTo>
                <a:cubicBezTo>
                  <a:pt x="694685" y="3103246"/>
                  <a:pt x="0" y="2408561"/>
                  <a:pt x="0" y="1551623"/>
                </a:cubicBezTo>
                <a:cubicBezTo>
                  <a:pt x="0" y="694685"/>
                  <a:pt x="694685" y="0"/>
                  <a:pt x="1551623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9" name="组合 98"/>
          <p:cNvGrpSpPr/>
          <p:nvPr userDrawn="1"/>
        </p:nvGrpSpPr>
        <p:grpSpPr>
          <a:xfrm rot="3493252">
            <a:off x="11551542" y="273824"/>
            <a:ext cx="417548" cy="419522"/>
            <a:chOff x="10312401" y="-1836738"/>
            <a:chExt cx="671513" cy="674688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0317163" y="-1836738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Oval 5"/>
            <p:cNvSpPr>
              <a:spLocks noChangeArrowheads="1"/>
            </p:cNvSpPr>
            <p:nvPr userDrawn="1"/>
          </p:nvSpPr>
          <p:spPr bwMode="auto">
            <a:xfrm>
              <a:off x="10312401" y="-1836738"/>
              <a:ext cx="671513" cy="671513"/>
            </a:xfrm>
            <a:prstGeom prst="ellipse">
              <a:avLst/>
            </a:prstGeom>
            <a:solidFill>
              <a:srgbClr val="EE66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"/>
            <p:cNvSpPr>
              <a:spLocks/>
            </p:cNvSpPr>
            <p:nvPr userDrawn="1"/>
          </p:nvSpPr>
          <p:spPr bwMode="auto">
            <a:xfrm>
              <a:off x="10393365" y="-1714094"/>
              <a:ext cx="522286" cy="43416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 rot="18535813" flipV="1">
            <a:off x="11536342" y="848658"/>
            <a:ext cx="301998" cy="303426"/>
            <a:chOff x="10312401" y="-849314"/>
            <a:chExt cx="671513" cy="674688"/>
          </a:xfrm>
        </p:grpSpPr>
        <p:sp>
          <p:nvSpPr>
            <p:cNvPr id="6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0317163" y="-849314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Oval 5"/>
            <p:cNvSpPr>
              <a:spLocks noChangeArrowheads="1"/>
            </p:cNvSpPr>
            <p:nvPr userDrawn="1"/>
          </p:nvSpPr>
          <p:spPr bwMode="auto">
            <a:xfrm>
              <a:off x="10312401" y="-849314"/>
              <a:ext cx="671513" cy="671513"/>
            </a:xfrm>
            <a:prstGeom prst="ellipse">
              <a:avLst/>
            </a:prstGeom>
            <a:solidFill>
              <a:srgbClr val="FDB2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"/>
            <p:cNvSpPr>
              <a:spLocks/>
            </p:cNvSpPr>
            <p:nvPr userDrawn="1"/>
          </p:nvSpPr>
          <p:spPr bwMode="auto">
            <a:xfrm>
              <a:off x="10373780" y="-742949"/>
              <a:ext cx="561456" cy="46672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组合 100"/>
          <p:cNvGrpSpPr/>
          <p:nvPr userDrawn="1"/>
        </p:nvGrpSpPr>
        <p:grpSpPr>
          <a:xfrm rot="13582884">
            <a:off x="10954270" y="858866"/>
            <a:ext cx="430212" cy="430210"/>
            <a:chOff x="9055101" y="-849314"/>
            <a:chExt cx="671513" cy="671513"/>
          </a:xfrm>
        </p:grpSpPr>
        <p:sp>
          <p:nvSpPr>
            <p:cNvPr id="70" name="Oval 5"/>
            <p:cNvSpPr>
              <a:spLocks noChangeArrowheads="1"/>
            </p:cNvSpPr>
            <p:nvPr userDrawn="1"/>
          </p:nvSpPr>
          <p:spPr bwMode="auto">
            <a:xfrm>
              <a:off x="9055101" y="-849314"/>
              <a:ext cx="671513" cy="671513"/>
            </a:xfrm>
            <a:prstGeom prst="ellipse">
              <a:avLst/>
            </a:prstGeom>
            <a:solidFill>
              <a:srgbClr val="0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9114062" y="-749682"/>
              <a:ext cx="565277" cy="46989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 rot="16200000">
            <a:off x="10960307" y="290358"/>
            <a:ext cx="369886" cy="369884"/>
            <a:chOff x="9055101" y="-2027238"/>
            <a:chExt cx="671513" cy="671513"/>
          </a:xfrm>
        </p:grpSpPr>
        <p:sp>
          <p:nvSpPr>
            <p:cNvPr id="73" name="Oval 5"/>
            <p:cNvSpPr>
              <a:spLocks noChangeArrowheads="1"/>
            </p:cNvSpPr>
            <p:nvPr userDrawn="1"/>
          </p:nvSpPr>
          <p:spPr bwMode="auto">
            <a:xfrm>
              <a:off x="9055101" y="-2027238"/>
              <a:ext cx="671513" cy="671513"/>
            </a:xfrm>
            <a:prstGeom prst="ellipse">
              <a:avLst/>
            </a:prstGeom>
            <a:solidFill>
              <a:srgbClr val="4EBB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9111887" y="-1912145"/>
              <a:ext cx="530902" cy="44132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5" name="AutoShape 3"/>
          <p:cNvSpPr>
            <a:spLocks noChangeAspect="1" noChangeArrowheads="1" noTextEdit="1"/>
          </p:cNvSpPr>
          <p:nvPr userDrawn="1"/>
        </p:nvSpPr>
        <p:spPr bwMode="auto">
          <a:xfrm>
            <a:off x="7821614" y="-1993106"/>
            <a:ext cx="66357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3" name="组合 102"/>
          <p:cNvGrpSpPr/>
          <p:nvPr userDrawn="1"/>
        </p:nvGrpSpPr>
        <p:grpSpPr>
          <a:xfrm rot="14317754">
            <a:off x="10373641" y="633017"/>
            <a:ext cx="434582" cy="434580"/>
            <a:chOff x="7816852" y="-1993106"/>
            <a:chExt cx="671513" cy="671513"/>
          </a:xfrm>
        </p:grpSpPr>
        <p:sp>
          <p:nvSpPr>
            <p:cNvPr id="76" name="Oval 5"/>
            <p:cNvSpPr>
              <a:spLocks noChangeArrowheads="1"/>
            </p:cNvSpPr>
            <p:nvPr userDrawn="1"/>
          </p:nvSpPr>
          <p:spPr bwMode="auto">
            <a:xfrm>
              <a:off x="7816852" y="-1993106"/>
              <a:ext cx="671513" cy="671513"/>
            </a:xfrm>
            <a:prstGeom prst="ellipse">
              <a:avLst/>
            </a:prstGeom>
            <a:solidFill>
              <a:srgbClr val="C9D3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"/>
            <p:cNvSpPr>
              <a:spLocks/>
            </p:cNvSpPr>
            <p:nvPr userDrawn="1"/>
          </p:nvSpPr>
          <p:spPr bwMode="auto">
            <a:xfrm>
              <a:off x="7907343" y="-1862542"/>
              <a:ext cx="503232" cy="41832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 rot="18474466">
            <a:off x="9994067" y="1415573"/>
            <a:ext cx="285224" cy="285222"/>
            <a:chOff x="7797801" y="-1005682"/>
            <a:chExt cx="671513" cy="671513"/>
          </a:xfrm>
        </p:grpSpPr>
        <p:sp>
          <p:nvSpPr>
            <p:cNvPr id="79" name="Oval 5"/>
            <p:cNvSpPr>
              <a:spLocks noChangeArrowheads="1"/>
            </p:cNvSpPr>
            <p:nvPr userDrawn="1"/>
          </p:nvSpPr>
          <p:spPr bwMode="auto">
            <a:xfrm>
              <a:off x="7797801" y="-1005682"/>
              <a:ext cx="671513" cy="671513"/>
            </a:xfrm>
            <a:prstGeom prst="ellipse">
              <a:avLst/>
            </a:prstGeom>
            <a:solidFill>
              <a:srgbClr val="FAB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"/>
            <p:cNvSpPr>
              <a:spLocks/>
            </p:cNvSpPr>
            <p:nvPr userDrawn="1"/>
          </p:nvSpPr>
          <p:spPr bwMode="auto">
            <a:xfrm>
              <a:off x="7905921" y="-876299"/>
              <a:ext cx="506076" cy="42068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 rot="18467485">
            <a:off x="9984213" y="1403499"/>
            <a:ext cx="313228" cy="313224"/>
            <a:chOff x="7524753" y="-868359"/>
            <a:chExt cx="552447" cy="552447"/>
          </a:xfrm>
        </p:grpSpPr>
        <p:sp>
          <p:nvSpPr>
            <p:cNvPr id="82" name="Oval 5"/>
            <p:cNvSpPr>
              <a:spLocks noChangeArrowheads="1"/>
            </p:cNvSpPr>
            <p:nvPr userDrawn="1"/>
          </p:nvSpPr>
          <p:spPr bwMode="auto">
            <a:xfrm>
              <a:off x="7524753" y="-868359"/>
              <a:ext cx="552447" cy="552447"/>
            </a:xfrm>
            <a:prstGeom prst="ellipse">
              <a:avLst/>
            </a:prstGeom>
            <a:solidFill>
              <a:srgbClr val="FAB41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7582826" y="-774556"/>
              <a:ext cx="446750" cy="37137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104"/>
          <p:cNvGrpSpPr/>
          <p:nvPr userDrawn="1"/>
        </p:nvGrpSpPr>
        <p:grpSpPr>
          <a:xfrm rot="3938448" flipV="1">
            <a:off x="9942025" y="771338"/>
            <a:ext cx="256758" cy="256758"/>
            <a:chOff x="6559552" y="-2164556"/>
            <a:chExt cx="671513" cy="671513"/>
          </a:xfrm>
        </p:grpSpPr>
        <p:sp>
          <p:nvSpPr>
            <p:cNvPr id="85" name="Oval 5"/>
            <p:cNvSpPr>
              <a:spLocks noChangeArrowheads="1"/>
            </p:cNvSpPr>
            <p:nvPr userDrawn="1"/>
          </p:nvSpPr>
          <p:spPr bwMode="auto">
            <a:xfrm>
              <a:off x="6559552" y="-2164556"/>
              <a:ext cx="671513" cy="671513"/>
            </a:xfrm>
            <a:prstGeom prst="ellipse">
              <a:avLst/>
            </a:prstGeom>
            <a:solidFill>
              <a:srgbClr val="ED69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6"/>
            <p:cNvSpPr>
              <a:spLocks/>
            </p:cNvSpPr>
            <p:nvPr userDrawn="1"/>
          </p:nvSpPr>
          <p:spPr bwMode="auto">
            <a:xfrm>
              <a:off x="6631436" y="-2049460"/>
              <a:ext cx="540446" cy="44926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109"/>
          <p:cNvGrpSpPr/>
          <p:nvPr userDrawn="1"/>
        </p:nvGrpSpPr>
        <p:grpSpPr>
          <a:xfrm rot="14727532">
            <a:off x="9445402" y="786818"/>
            <a:ext cx="256762" cy="256760"/>
            <a:chOff x="5024442" y="-2017714"/>
            <a:chExt cx="671513" cy="671513"/>
          </a:xfrm>
        </p:grpSpPr>
        <p:sp>
          <p:nvSpPr>
            <p:cNvPr id="88" name="Oval 5"/>
            <p:cNvSpPr>
              <a:spLocks noChangeArrowheads="1"/>
            </p:cNvSpPr>
            <p:nvPr userDrawn="1"/>
          </p:nvSpPr>
          <p:spPr bwMode="auto">
            <a:xfrm>
              <a:off x="5024442" y="-2017714"/>
              <a:ext cx="671513" cy="671513"/>
            </a:xfrm>
            <a:prstGeom prst="ellipse">
              <a:avLst/>
            </a:prstGeom>
            <a:solidFill>
              <a:srgbClr val="C7D1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"/>
            <p:cNvSpPr>
              <a:spLocks/>
            </p:cNvSpPr>
            <p:nvPr userDrawn="1"/>
          </p:nvSpPr>
          <p:spPr bwMode="auto">
            <a:xfrm>
              <a:off x="5101097" y="-1898652"/>
              <a:ext cx="530904" cy="44132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组合 108"/>
          <p:cNvGrpSpPr/>
          <p:nvPr userDrawn="1"/>
        </p:nvGrpSpPr>
        <p:grpSpPr>
          <a:xfrm rot="16200000">
            <a:off x="9650028" y="1231693"/>
            <a:ext cx="309522" cy="309521"/>
            <a:chOff x="5024442" y="-1030290"/>
            <a:chExt cx="671513" cy="671513"/>
          </a:xfrm>
        </p:grpSpPr>
        <p:sp>
          <p:nvSpPr>
            <p:cNvPr id="91" name="Oval 5"/>
            <p:cNvSpPr>
              <a:spLocks noChangeArrowheads="1"/>
            </p:cNvSpPr>
            <p:nvPr userDrawn="1"/>
          </p:nvSpPr>
          <p:spPr bwMode="auto">
            <a:xfrm>
              <a:off x="5024442" y="-1030290"/>
              <a:ext cx="671513" cy="671513"/>
            </a:xfrm>
            <a:prstGeom prst="ellipse">
              <a:avLst/>
            </a:prstGeom>
            <a:solidFill>
              <a:srgbClr val="5FB2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"/>
            <p:cNvSpPr>
              <a:spLocks/>
            </p:cNvSpPr>
            <p:nvPr userDrawn="1"/>
          </p:nvSpPr>
          <p:spPr bwMode="auto">
            <a:xfrm>
              <a:off x="5109781" y="-904010"/>
              <a:ext cx="514580" cy="42776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组合 110"/>
          <p:cNvGrpSpPr/>
          <p:nvPr userDrawn="1"/>
        </p:nvGrpSpPr>
        <p:grpSpPr>
          <a:xfrm rot="13367452">
            <a:off x="8789059" y="1163572"/>
            <a:ext cx="284924" cy="286272"/>
            <a:chOff x="3767142" y="-1030290"/>
            <a:chExt cx="671513" cy="674688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771904" y="-1030290"/>
              <a:ext cx="663575" cy="67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5"/>
            <p:cNvSpPr>
              <a:spLocks noChangeArrowheads="1"/>
            </p:cNvSpPr>
            <p:nvPr userDrawn="1"/>
          </p:nvSpPr>
          <p:spPr bwMode="auto">
            <a:xfrm>
              <a:off x="3767142" y="-1030290"/>
              <a:ext cx="671513" cy="671513"/>
            </a:xfrm>
            <a:prstGeom prst="ellipse">
              <a:avLst/>
            </a:prstGeom>
            <a:solidFill>
              <a:srgbClr val="1987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7440" y="-899885"/>
              <a:ext cx="503618" cy="418642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组合 112"/>
          <p:cNvGrpSpPr/>
          <p:nvPr userDrawn="1"/>
        </p:nvGrpSpPr>
        <p:grpSpPr>
          <a:xfrm rot="18585650">
            <a:off x="9263746" y="1290148"/>
            <a:ext cx="200590" cy="200590"/>
            <a:chOff x="5208587" y="-1218405"/>
            <a:chExt cx="1103314" cy="1103310"/>
          </a:xfrm>
        </p:grpSpPr>
        <p:sp>
          <p:nvSpPr>
            <p:cNvPr id="97" name="Oval 5"/>
            <p:cNvSpPr>
              <a:spLocks noChangeArrowheads="1"/>
            </p:cNvSpPr>
            <p:nvPr userDrawn="1"/>
          </p:nvSpPr>
          <p:spPr bwMode="auto">
            <a:xfrm>
              <a:off x="5208587" y="-1218405"/>
              <a:ext cx="1103314" cy="1103310"/>
            </a:xfrm>
            <a:prstGeom prst="ellipse">
              <a:avLst/>
            </a:prstGeom>
            <a:solidFill>
              <a:srgbClr val="8AAE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6"/>
            <p:cNvSpPr>
              <a:spLocks/>
            </p:cNvSpPr>
            <p:nvPr userDrawn="1"/>
          </p:nvSpPr>
          <p:spPr bwMode="auto">
            <a:xfrm>
              <a:off x="5327827" y="-1028358"/>
              <a:ext cx="885702" cy="736258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15927742" flipV="1">
            <a:off x="324878" y="521447"/>
            <a:ext cx="290844" cy="290846"/>
            <a:chOff x="11239019" y="5988055"/>
            <a:chExt cx="588379" cy="588379"/>
          </a:xfrm>
        </p:grpSpPr>
        <p:sp>
          <p:nvSpPr>
            <p:cNvPr id="60" name="Oval 5"/>
            <p:cNvSpPr>
              <a:spLocks noChangeArrowheads="1"/>
            </p:cNvSpPr>
            <p:nvPr userDrawn="1"/>
          </p:nvSpPr>
          <p:spPr bwMode="auto">
            <a:xfrm rot="13424551">
              <a:off x="11239019" y="5988055"/>
              <a:ext cx="588379" cy="588379"/>
            </a:xfrm>
            <a:prstGeom prst="ellipse">
              <a:avLst/>
            </a:prstGeom>
            <a:solidFill>
              <a:srgbClr val="1985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/>
            <p:cNvSpPr>
              <a:spLocks/>
            </p:cNvSpPr>
            <p:nvPr userDrawn="1"/>
          </p:nvSpPr>
          <p:spPr bwMode="auto">
            <a:xfrm rot="13424551">
              <a:off x="11310661" y="6097246"/>
              <a:ext cx="445095" cy="36999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04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 hidden="1"/>
          <p:cNvSpPr/>
          <p:nvPr userDrawn="1"/>
        </p:nvSpPr>
        <p:spPr>
          <a:xfrm>
            <a:off x="-1091382" y="-24742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 hidden="1"/>
          <p:cNvSpPr/>
          <p:nvPr userDrawn="1"/>
        </p:nvSpPr>
        <p:spPr>
          <a:xfrm>
            <a:off x="7871460" y="5397818"/>
            <a:ext cx="2625090" cy="2625090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 hidden="1"/>
          <p:cNvSpPr/>
          <p:nvPr userDrawn="1"/>
        </p:nvSpPr>
        <p:spPr>
          <a:xfrm>
            <a:off x="9795510" y="4369118"/>
            <a:ext cx="2625090" cy="2625090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10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4549" y="635682"/>
            <a:ext cx="663750" cy="675000"/>
          </a:xfrm>
          <a:prstGeom prst="rect">
            <a:avLst/>
          </a:prstGeom>
        </p:spPr>
      </p:pic>
      <p:grpSp>
        <p:nvGrpSpPr>
          <p:cNvPr id="14" name="组合 13"/>
          <p:cNvGrpSpPr/>
          <p:nvPr userDrawn="1"/>
        </p:nvGrpSpPr>
        <p:grpSpPr>
          <a:xfrm rot="18246353">
            <a:off x="8545506" y="4632298"/>
            <a:ext cx="301274" cy="301272"/>
            <a:chOff x="9232360" y="7000905"/>
            <a:chExt cx="671513" cy="671513"/>
          </a:xfrm>
        </p:grpSpPr>
        <p:sp>
          <p:nvSpPr>
            <p:cNvPr id="16" name="Oval 5"/>
            <p:cNvSpPr>
              <a:spLocks noChangeArrowheads="1"/>
            </p:cNvSpPr>
            <p:nvPr userDrawn="1"/>
          </p:nvSpPr>
          <p:spPr bwMode="auto">
            <a:xfrm>
              <a:off x="9232360" y="7000905"/>
              <a:ext cx="671513" cy="671513"/>
            </a:xfrm>
            <a:prstGeom prst="ellipse">
              <a:avLst/>
            </a:prstGeom>
            <a:solidFill>
              <a:srgbClr val="F9AF1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9320475" y="712949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16200000">
            <a:off x="10081953" y="5308601"/>
            <a:ext cx="423820" cy="423818"/>
            <a:chOff x="10908760" y="7000905"/>
            <a:chExt cx="671513" cy="671513"/>
          </a:xfrm>
        </p:grpSpPr>
        <p:sp>
          <p:nvSpPr>
            <p:cNvPr id="18" name="Oval 5"/>
            <p:cNvSpPr>
              <a:spLocks noChangeArrowheads="1"/>
            </p:cNvSpPr>
            <p:nvPr userDrawn="1"/>
          </p:nvSpPr>
          <p:spPr bwMode="auto">
            <a:xfrm>
              <a:off x="10908760" y="7000905"/>
              <a:ext cx="671513" cy="671513"/>
            </a:xfrm>
            <a:prstGeom prst="ellipse">
              <a:avLst/>
            </a:prstGeom>
            <a:solidFill>
              <a:srgbClr val="48BAD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10990524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rot="3672858">
            <a:off x="9242197" y="4898782"/>
            <a:ext cx="233806" cy="233804"/>
            <a:chOff x="10090397" y="7000905"/>
            <a:chExt cx="671513" cy="671513"/>
          </a:xfrm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0090397" y="7000905"/>
              <a:ext cx="671513" cy="671513"/>
            </a:xfrm>
            <a:prstGeom prst="ellipse">
              <a:avLst/>
            </a:prstGeom>
            <a:solidFill>
              <a:srgbClr val="EB641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10172161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 rot="14181032" flipV="1">
            <a:off x="9819233" y="4737029"/>
            <a:ext cx="412420" cy="412418"/>
            <a:chOff x="13125860" y="-335757"/>
            <a:chExt cx="671513" cy="671513"/>
          </a:xfrm>
        </p:grpSpPr>
        <p:sp>
          <p:nvSpPr>
            <p:cNvPr id="22" name="Oval 5"/>
            <p:cNvSpPr>
              <a:spLocks noChangeArrowheads="1"/>
            </p:cNvSpPr>
            <p:nvPr userDrawn="1"/>
          </p:nvSpPr>
          <p:spPr bwMode="auto">
            <a:xfrm>
              <a:off x="13125860" y="-335757"/>
              <a:ext cx="671513" cy="671513"/>
            </a:xfrm>
            <a:prstGeom prst="ellipse">
              <a:avLst/>
            </a:prstGeom>
            <a:solidFill>
              <a:srgbClr val="C6D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13207624" y="-211138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13489091">
            <a:off x="7853803" y="4316494"/>
            <a:ext cx="292622" cy="292622"/>
            <a:chOff x="5775586" y="7000905"/>
            <a:chExt cx="671513" cy="671513"/>
          </a:xfrm>
        </p:grpSpPr>
        <p:sp>
          <p:nvSpPr>
            <p:cNvPr id="24" name="Oval 5"/>
            <p:cNvSpPr>
              <a:spLocks noChangeArrowheads="1"/>
            </p:cNvSpPr>
            <p:nvPr userDrawn="1"/>
          </p:nvSpPr>
          <p:spPr bwMode="auto">
            <a:xfrm>
              <a:off x="5775586" y="7000905"/>
              <a:ext cx="671513" cy="671513"/>
            </a:xfrm>
            <a:prstGeom prst="ellipse">
              <a:avLst/>
            </a:prstGeom>
            <a:solidFill>
              <a:srgbClr val="0481C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/>
            </p:cNvSpPr>
            <p:nvPr userDrawn="1"/>
          </p:nvSpPr>
          <p:spPr bwMode="auto">
            <a:xfrm>
              <a:off x="5857350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 rot="14581029">
            <a:off x="8901326" y="4143811"/>
            <a:ext cx="250226" cy="250226"/>
            <a:chOff x="7451986" y="7000905"/>
            <a:chExt cx="671513" cy="671513"/>
          </a:xfrm>
        </p:grpSpPr>
        <p:sp>
          <p:nvSpPr>
            <p:cNvPr id="26" name="Oval 5"/>
            <p:cNvSpPr>
              <a:spLocks noChangeArrowheads="1"/>
            </p:cNvSpPr>
            <p:nvPr userDrawn="1"/>
          </p:nvSpPr>
          <p:spPr bwMode="auto">
            <a:xfrm>
              <a:off x="7451986" y="7000905"/>
              <a:ext cx="671513" cy="671513"/>
            </a:xfrm>
            <a:prstGeom prst="ellipse">
              <a:avLst/>
            </a:prstGeom>
            <a:solidFill>
              <a:srgbClr val="C9D03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7533750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 rot="16200000">
            <a:off x="8312609" y="4012299"/>
            <a:ext cx="328776" cy="328776"/>
            <a:chOff x="6633623" y="7000905"/>
            <a:chExt cx="671513" cy="671513"/>
          </a:xfrm>
        </p:grpSpPr>
        <p:sp>
          <p:nvSpPr>
            <p:cNvPr id="28" name="Oval 5"/>
            <p:cNvSpPr>
              <a:spLocks noChangeArrowheads="1"/>
            </p:cNvSpPr>
            <p:nvPr userDrawn="1"/>
          </p:nvSpPr>
          <p:spPr bwMode="auto">
            <a:xfrm>
              <a:off x="6633623" y="7000905"/>
              <a:ext cx="671513" cy="671513"/>
            </a:xfrm>
            <a:prstGeom prst="ellipse">
              <a:avLst/>
            </a:prstGeom>
            <a:solidFill>
              <a:srgbClr val="44BB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6715387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8674715">
            <a:off x="9357535" y="4319897"/>
            <a:ext cx="282236" cy="282236"/>
            <a:chOff x="8233823" y="7000905"/>
            <a:chExt cx="671513" cy="671513"/>
          </a:xfrm>
        </p:grpSpPr>
        <p:sp>
          <p:nvSpPr>
            <p:cNvPr id="30" name="Oval 5"/>
            <p:cNvSpPr>
              <a:spLocks noChangeArrowheads="1"/>
            </p:cNvSpPr>
            <p:nvPr userDrawn="1"/>
          </p:nvSpPr>
          <p:spPr bwMode="auto">
            <a:xfrm>
              <a:off x="8233823" y="7000905"/>
              <a:ext cx="671513" cy="671513"/>
            </a:xfrm>
            <a:prstGeom prst="ellipse">
              <a:avLst/>
            </a:prstGeom>
            <a:solidFill>
              <a:srgbClr val="8EB53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8315587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18133412" flipV="1">
            <a:off x="10576208" y="4989737"/>
            <a:ext cx="193437" cy="193436"/>
            <a:chOff x="12480333" y="5246377"/>
            <a:chExt cx="671513" cy="671513"/>
          </a:xfrm>
        </p:grpSpPr>
        <p:sp>
          <p:nvSpPr>
            <p:cNvPr id="32" name="Oval 5"/>
            <p:cNvSpPr>
              <a:spLocks noChangeArrowheads="1"/>
            </p:cNvSpPr>
            <p:nvPr userDrawn="1"/>
          </p:nvSpPr>
          <p:spPr bwMode="auto">
            <a:xfrm>
              <a:off x="12480333" y="5246377"/>
              <a:ext cx="671513" cy="671513"/>
            </a:xfrm>
            <a:prstGeom prst="ellipse">
              <a:avLst/>
            </a:prstGeom>
            <a:solidFill>
              <a:srgbClr val="88AD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12562097" y="5370996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 rot="3121347" flipV="1">
            <a:off x="11021218" y="5157186"/>
            <a:ext cx="350494" cy="350492"/>
            <a:chOff x="11060154" y="-1548294"/>
            <a:chExt cx="671513" cy="671513"/>
          </a:xfrm>
        </p:grpSpPr>
        <p:sp>
          <p:nvSpPr>
            <p:cNvPr id="34" name="Oval 5"/>
            <p:cNvSpPr>
              <a:spLocks noChangeArrowheads="1"/>
            </p:cNvSpPr>
            <p:nvPr userDrawn="1"/>
          </p:nvSpPr>
          <p:spPr bwMode="auto">
            <a:xfrm>
              <a:off x="11060154" y="-1548294"/>
              <a:ext cx="671513" cy="671513"/>
            </a:xfrm>
            <a:prstGeom prst="ellipse">
              <a:avLst/>
            </a:prstGeom>
            <a:solidFill>
              <a:srgbClr val="EE68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11141918" y="-1423675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17841553">
            <a:off x="10716919" y="5548993"/>
            <a:ext cx="314994" cy="314994"/>
            <a:chOff x="9702801" y="-1370013"/>
            <a:chExt cx="671513" cy="671513"/>
          </a:xfrm>
        </p:grpSpPr>
        <p:sp>
          <p:nvSpPr>
            <p:cNvPr id="36" name="Oval 5"/>
            <p:cNvSpPr>
              <a:spLocks noChangeArrowheads="1"/>
            </p:cNvSpPr>
            <p:nvPr userDrawn="1"/>
          </p:nvSpPr>
          <p:spPr bwMode="auto">
            <a:xfrm>
              <a:off x="9702801" y="-1370013"/>
              <a:ext cx="671513" cy="671513"/>
            </a:xfrm>
            <a:prstGeom prst="ellipse">
              <a:avLst/>
            </a:prstGeom>
            <a:solidFill>
              <a:srgbClr val="F7B6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>
              <a:spLocks/>
            </p:cNvSpPr>
            <p:nvPr userDrawn="1"/>
          </p:nvSpPr>
          <p:spPr bwMode="auto">
            <a:xfrm>
              <a:off x="9784565" y="-124539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" name="Oval 5"/>
          <p:cNvSpPr>
            <a:spLocks noChangeArrowheads="1"/>
          </p:cNvSpPr>
          <p:nvPr userDrawn="1"/>
        </p:nvSpPr>
        <p:spPr bwMode="auto">
          <a:xfrm rot="13424551">
            <a:off x="11239019" y="5988055"/>
            <a:ext cx="588379" cy="588379"/>
          </a:xfrm>
          <a:prstGeom prst="ellipse">
            <a:avLst/>
          </a:prstGeom>
          <a:solidFill>
            <a:srgbClr val="1985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Freeform 6"/>
          <p:cNvSpPr>
            <a:spLocks/>
          </p:cNvSpPr>
          <p:nvPr userDrawn="1"/>
        </p:nvSpPr>
        <p:spPr bwMode="auto">
          <a:xfrm rot="13424551">
            <a:off x="11310661" y="6097246"/>
            <a:ext cx="445095" cy="369996"/>
          </a:xfrm>
          <a:custGeom>
            <a:avLst/>
            <a:gdLst>
              <a:gd name="T0" fmla="*/ 69 w 101"/>
              <a:gd name="T1" fmla="*/ 51 h 84"/>
              <a:gd name="T2" fmla="*/ 9 w 101"/>
              <a:gd name="T3" fmla="*/ 51 h 84"/>
              <a:gd name="T4" fmla="*/ 0 w 101"/>
              <a:gd name="T5" fmla="*/ 42 h 84"/>
              <a:gd name="T6" fmla="*/ 9 w 101"/>
              <a:gd name="T7" fmla="*/ 33 h 84"/>
              <a:gd name="T8" fmla="*/ 69 w 101"/>
              <a:gd name="T9" fmla="*/ 33 h 84"/>
              <a:gd name="T10" fmla="*/ 52 w 101"/>
              <a:gd name="T11" fmla="*/ 16 h 84"/>
              <a:gd name="T12" fmla="*/ 52 w 101"/>
              <a:gd name="T13" fmla="*/ 4 h 84"/>
              <a:gd name="T14" fmla="*/ 65 w 101"/>
              <a:gd name="T15" fmla="*/ 4 h 84"/>
              <a:gd name="T16" fmla="*/ 97 w 101"/>
              <a:gd name="T17" fmla="*/ 36 h 84"/>
              <a:gd name="T18" fmla="*/ 97 w 101"/>
              <a:gd name="T19" fmla="*/ 49 h 84"/>
              <a:gd name="T20" fmla="*/ 65 w 101"/>
              <a:gd name="T21" fmla="*/ 80 h 84"/>
              <a:gd name="T22" fmla="*/ 53 w 101"/>
              <a:gd name="T23" fmla="*/ 80 h 84"/>
              <a:gd name="T24" fmla="*/ 53 w 101"/>
              <a:gd name="T25" fmla="*/ 68 h 84"/>
              <a:gd name="T26" fmla="*/ 69 w 101"/>
              <a:gd name="T27" fmla="*/ 5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1" h="84">
                <a:moveTo>
                  <a:pt x="69" y="51"/>
                </a:moveTo>
                <a:cubicBezTo>
                  <a:pt x="69" y="51"/>
                  <a:pt x="28" y="51"/>
                  <a:pt x="9" y="51"/>
                </a:cubicBezTo>
                <a:cubicBezTo>
                  <a:pt x="4" y="51"/>
                  <a:pt x="0" y="47"/>
                  <a:pt x="0" y="42"/>
                </a:cubicBezTo>
                <a:cubicBezTo>
                  <a:pt x="0" y="37"/>
                  <a:pt x="4" y="33"/>
                  <a:pt x="9" y="33"/>
                </a:cubicBezTo>
                <a:cubicBezTo>
                  <a:pt x="25" y="33"/>
                  <a:pt x="69" y="33"/>
                  <a:pt x="69" y="33"/>
                </a:cubicBezTo>
                <a:cubicBezTo>
                  <a:pt x="69" y="33"/>
                  <a:pt x="66" y="30"/>
                  <a:pt x="52" y="16"/>
                </a:cubicBezTo>
                <a:cubicBezTo>
                  <a:pt x="49" y="13"/>
                  <a:pt x="49" y="7"/>
                  <a:pt x="52" y="4"/>
                </a:cubicBezTo>
                <a:cubicBezTo>
                  <a:pt x="56" y="0"/>
                  <a:pt x="62" y="0"/>
                  <a:pt x="65" y="4"/>
                </a:cubicBezTo>
                <a:cubicBezTo>
                  <a:pt x="76" y="15"/>
                  <a:pt x="97" y="36"/>
                  <a:pt x="97" y="36"/>
                </a:cubicBezTo>
                <a:cubicBezTo>
                  <a:pt x="101" y="39"/>
                  <a:pt x="101" y="45"/>
                  <a:pt x="97" y="49"/>
                </a:cubicBezTo>
                <a:cubicBezTo>
                  <a:pt x="97" y="49"/>
                  <a:pt x="79" y="67"/>
                  <a:pt x="65" y="80"/>
                </a:cubicBezTo>
                <a:cubicBezTo>
                  <a:pt x="62" y="84"/>
                  <a:pt x="56" y="84"/>
                  <a:pt x="53" y="80"/>
                </a:cubicBezTo>
                <a:cubicBezTo>
                  <a:pt x="49" y="77"/>
                  <a:pt x="49" y="71"/>
                  <a:pt x="53" y="68"/>
                </a:cubicBezTo>
                <a:cubicBezTo>
                  <a:pt x="64" y="57"/>
                  <a:pt x="69" y="51"/>
                  <a:pt x="69" y="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4" name="任意多边形 53"/>
          <p:cNvSpPr/>
          <p:nvPr userDrawn="1"/>
        </p:nvSpPr>
        <p:spPr>
          <a:xfrm>
            <a:off x="7919476" y="5466171"/>
            <a:ext cx="2729474" cy="2729474"/>
          </a:xfrm>
          <a:custGeom>
            <a:avLst/>
            <a:gdLst>
              <a:gd name="connsiteX0" fmla="*/ 1357874 w 2729474"/>
              <a:gd name="connsiteY0" fmla="*/ 344079 h 2729474"/>
              <a:gd name="connsiteX1" fmla="*/ 348224 w 2729474"/>
              <a:gd name="connsiteY1" fmla="*/ 1353729 h 2729474"/>
              <a:gd name="connsiteX2" fmla="*/ 1357874 w 2729474"/>
              <a:gd name="connsiteY2" fmla="*/ 2363379 h 2729474"/>
              <a:gd name="connsiteX3" fmla="*/ 2367524 w 2729474"/>
              <a:gd name="connsiteY3" fmla="*/ 1353729 h 2729474"/>
              <a:gd name="connsiteX4" fmla="*/ 1357874 w 2729474"/>
              <a:gd name="connsiteY4" fmla="*/ 344079 h 2729474"/>
              <a:gd name="connsiteX5" fmla="*/ 1364737 w 2729474"/>
              <a:gd name="connsiteY5" fmla="*/ 0 h 2729474"/>
              <a:gd name="connsiteX6" fmla="*/ 2729474 w 2729474"/>
              <a:gd name="connsiteY6" fmla="*/ 1364737 h 2729474"/>
              <a:gd name="connsiteX7" fmla="*/ 1364737 w 2729474"/>
              <a:gd name="connsiteY7" fmla="*/ 2729474 h 2729474"/>
              <a:gd name="connsiteX8" fmla="*/ 0 w 2729474"/>
              <a:gd name="connsiteY8" fmla="*/ 1364737 h 2729474"/>
              <a:gd name="connsiteX9" fmla="*/ 1364737 w 2729474"/>
              <a:gd name="connsiteY9" fmla="*/ 0 h 272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9474" h="2729474">
                <a:moveTo>
                  <a:pt x="1357874" y="344079"/>
                </a:moveTo>
                <a:cubicBezTo>
                  <a:pt x="800260" y="344079"/>
                  <a:pt x="348224" y="796115"/>
                  <a:pt x="348224" y="1353729"/>
                </a:cubicBezTo>
                <a:cubicBezTo>
                  <a:pt x="348224" y="1911343"/>
                  <a:pt x="800260" y="2363379"/>
                  <a:pt x="1357874" y="2363379"/>
                </a:cubicBezTo>
                <a:cubicBezTo>
                  <a:pt x="1915488" y="2363379"/>
                  <a:pt x="2367524" y="1911343"/>
                  <a:pt x="2367524" y="1353729"/>
                </a:cubicBezTo>
                <a:cubicBezTo>
                  <a:pt x="2367524" y="796115"/>
                  <a:pt x="1915488" y="344079"/>
                  <a:pt x="1357874" y="344079"/>
                </a:cubicBezTo>
                <a:close/>
                <a:moveTo>
                  <a:pt x="1364737" y="0"/>
                </a:moveTo>
                <a:cubicBezTo>
                  <a:pt x="2118460" y="0"/>
                  <a:pt x="2729474" y="611014"/>
                  <a:pt x="2729474" y="1364737"/>
                </a:cubicBezTo>
                <a:cubicBezTo>
                  <a:pt x="2729474" y="2118460"/>
                  <a:pt x="2118460" y="2729474"/>
                  <a:pt x="1364737" y="2729474"/>
                </a:cubicBezTo>
                <a:cubicBezTo>
                  <a:pt x="611014" y="2729474"/>
                  <a:pt x="0" y="2118460"/>
                  <a:pt x="0" y="1364737"/>
                </a:cubicBezTo>
                <a:cubicBezTo>
                  <a:pt x="0" y="611014"/>
                  <a:pt x="611014" y="0"/>
                  <a:pt x="1364737" y="0"/>
                </a:cubicBezTo>
                <a:close/>
              </a:path>
            </a:pathLst>
          </a:custGeom>
          <a:solidFill>
            <a:srgbClr val="44BBE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56"/>
          <p:cNvSpPr/>
          <p:nvPr userDrawn="1"/>
        </p:nvSpPr>
        <p:spPr>
          <a:xfrm>
            <a:off x="9867900" y="4345869"/>
            <a:ext cx="2514600" cy="2514600"/>
          </a:xfrm>
          <a:custGeom>
            <a:avLst/>
            <a:gdLst>
              <a:gd name="connsiteX0" fmla="*/ 1257300 w 2514600"/>
              <a:gd name="connsiteY0" fmla="*/ 340431 h 2514600"/>
              <a:gd name="connsiteX1" fmla="*/ 323850 w 2514600"/>
              <a:gd name="connsiteY1" fmla="*/ 1273881 h 2514600"/>
              <a:gd name="connsiteX2" fmla="*/ 1257300 w 2514600"/>
              <a:gd name="connsiteY2" fmla="*/ 2207331 h 2514600"/>
              <a:gd name="connsiteX3" fmla="*/ 2190750 w 2514600"/>
              <a:gd name="connsiteY3" fmla="*/ 1273881 h 2514600"/>
              <a:gd name="connsiteX4" fmla="*/ 1257300 w 2514600"/>
              <a:gd name="connsiteY4" fmla="*/ 340431 h 2514600"/>
              <a:gd name="connsiteX5" fmla="*/ 1257300 w 2514600"/>
              <a:gd name="connsiteY5" fmla="*/ 0 h 2514600"/>
              <a:gd name="connsiteX6" fmla="*/ 2514600 w 2514600"/>
              <a:gd name="connsiteY6" fmla="*/ 1257300 h 2514600"/>
              <a:gd name="connsiteX7" fmla="*/ 1257300 w 2514600"/>
              <a:gd name="connsiteY7" fmla="*/ 2514600 h 2514600"/>
              <a:gd name="connsiteX8" fmla="*/ 0 w 2514600"/>
              <a:gd name="connsiteY8" fmla="*/ 1257300 h 2514600"/>
              <a:gd name="connsiteX9" fmla="*/ 1257300 w 2514600"/>
              <a:gd name="connsiteY9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4600" h="2514600">
                <a:moveTo>
                  <a:pt x="1257300" y="340431"/>
                </a:moveTo>
                <a:cubicBezTo>
                  <a:pt x="741770" y="340431"/>
                  <a:pt x="323850" y="758351"/>
                  <a:pt x="323850" y="1273881"/>
                </a:cubicBezTo>
                <a:cubicBezTo>
                  <a:pt x="323850" y="1789411"/>
                  <a:pt x="741770" y="2207331"/>
                  <a:pt x="1257300" y="2207331"/>
                </a:cubicBezTo>
                <a:cubicBezTo>
                  <a:pt x="1772830" y="2207331"/>
                  <a:pt x="2190750" y="1789411"/>
                  <a:pt x="2190750" y="1273881"/>
                </a:cubicBezTo>
                <a:cubicBezTo>
                  <a:pt x="2190750" y="758351"/>
                  <a:pt x="1772830" y="340431"/>
                  <a:pt x="1257300" y="340431"/>
                </a:cubicBezTo>
                <a:close/>
                <a:moveTo>
                  <a:pt x="1257300" y="0"/>
                </a:moveTo>
                <a:cubicBezTo>
                  <a:pt x="1951688" y="0"/>
                  <a:pt x="2514600" y="562912"/>
                  <a:pt x="2514600" y="1257300"/>
                </a:cubicBezTo>
                <a:cubicBezTo>
                  <a:pt x="2514600" y="1951688"/>
                  <a:pt x="1951688" y="2514600"/>
                  <a:pt x="1257300" y="2514600"/>
                </a:cubicBezTo>
                <a:cubicBezTo>
                  <a:pt x="562912" y="2514600"/>
                  <a:pt x="0" y="1951688"/>
                  <a:pt x="0" y="1257300"/>
                </a:cubicBezTo>
                <a:cubicBezTo>
                  <a:pt x="0" y="562912"/>
                  <a:pt x="562912" y="0"/>
                  <a:pt x="1257300" y="0"/>
                </a:cubicBezTo>
                <a:close/>
              </a:path>
            </a:pathLst>
          </a:custGeom>
          <a:solidFill>
            <a:srgbClr val="44BBE6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 userDrawn="1"/>
        </p:nvSpPr>
        <p:spPr>
          <a:xfrm>
            <a:off x="-938982" y="-23218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449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 hidden="1"/>
          <p:cNvSpPr/>
          <p:nvPr userDrawn="1"/>
        </p:nvSpPr>
        <p:spPr>
          <a:xfrm>
            <a:off x="-1091382" y="-24742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 hidden="1"/>
          <p:cNvSpPr/>
          <p:nvPr userDrawn="1"/>
        </p:nvSpPr>
        <p:spPr>
          <a:xfrm>
            <a:off x="7871460" y="5397818"/>
            <a:ext cx="2625090" cy="2625090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 hidden="1"/>
          <p:cNvSpPr/>
          <p:nvPr userDrawn="1"/>
        </p:nvSpPr>
        <p:spPr>
          <a:xfrm>
            <a:off x="9795510" y="4369118"/>
            <a:ext cx="2625090" cy="2625090"/>
          </a:xfrm>
          <a:custGeom>
            <a:avLst/>
            <a:gdLst>
              <a:gd name="connsiteX0" fmla="*/ 1247776 w 2495552"/>
              <a:gd name="connsiteY0" fmla="*/ 352426 h 2495552"/>
              <a:gd name="connsiteX1" fmla="*/ 352426 w 2495552"/>
              <a:gd name="connsiteY1" fmla="*/ 1247776 h 2495552"/>
              <a:gd name="connsiteX2" fmla="*/ 1247776 w 2495552"/>
              <a:gd name="connsiteY2" fmla="*/ 2143126 h 2495552"/>
              <a:gd name="connsiteX3" fmla="*/ 2143126 w 2495552"/>
              <a:gd name="connsiteY3" fmla="*/ 1247776 h 2495552"/>
              <a:gd name="connsiteX4" fmla="*/ 1247776 w 2495552"/>
              <a:gd name="connsiteY4" fmla="*/ 352426 h 2495552"/>
              <a:gd name="connsiteX5" fmla="*/ 1247776 w 2495552"/>
              <a:gd name="connsiteY5" fmla="*/ 0 h 2495552"/>
              <a:gd name="connsiteX6" fmla="*/ 2495552 w 2495552"/>
              <a:gd name="connsiteY6" fmla="*/ 1247776 h 2495552"/>
              <a:gd name="connsiteX7" fmla="*/ 1247776 w 2495552"/>
              <a:gd name="connsiteY7" fmla="*/ 2495552 h 2495552"/>
              <a:gd name="connsiteX8" fmla="*/ 0 w 2495552"/>
              <a:gd name="connsiteY8" fmla="*/ 1247776 h 2495552"/>
              <a:gd name="connsiteX9" fmla="*/ 1247776 w 2495552"/>
              <a:gd name="connsiteY9" fmla="*/ 0 h 249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5552" h="2495552">
                <a:moveTo>
                  <a:pt x="1247776" y="352426"/>
                </a:moveTo>
                <a:cubicBezTo>
                  <a:pt x="753288" y="352426"/>
                  <a:pt x="352426" y="753288"/>
                  <a:pt x="352426" y="1247776"/>
                </a:cubicBezTo>
                <a:cubicBezTo>
                  <a:pt x="352426" y="1742264"/>
                  <a:pt x="753288" y="2143126"/>
                  <a:pt x="1247776" y="2143126"/>
                </a:cubicBezTo>
                <a:cubicBezTo>
                  <a:pt x="1742264" y="2143126"/>
                  <a:pt x="2143126" y="1742264"/>
                  <a:pt x="2143126" y="1247776"/>
                </a:cubicBezTo>
                <a:cubicBezTo>
                  <a:pt x="2143126" y="753288"/>
                  <a:pt x="1742264" y="352426"/>
                  <a:pt x="1247776" y="352426"/>
                </a:cubicBezTo>
                <a:close/>
                <a:moveTo>
                  <a:pt x="1247776" y="0"/>
                </a:moveTo>
                <a:cubicBezTo>
                  <a:pt x="1936904" y="0"/>
                  <a:pt x="2495552" y="558648"/>
                  <a:pt x="2495552" y="1247776"/>
                </a:cubicBezTo>
                <a:cubicBezTo>
                  <a:pt x="2495552" y="1936904"/>
                  <a:pt x="1936904" y="2495552"/>
                  <a:pt x="1247776" y="2495552"/>
                </a:cubicBezTo>
                <a:cubicBezTo>
                  <a:pt x="558648" y="2495552"/>
                  <a:pt x="0" y="1936904"/>
                  <a:pt x="0" y="1247776"/>
                </a:cubicBezTo>
                <a:cubicBezTo>
                  <a:pt x="0" y="558648"/>
                  <a:pt x="558648" y="0"/>
                  <a:pt x="1247776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1" name="图片 10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4549" y="635682"/>
            <a:ext cx="663750" cy="675000"/>
          </a:xfrm>
          <a:prstGeom prst="rect">
            <a:avLst/>
          </a:prstGeom>
        </p:spPr>
      </p:pic>
      <p:grpSp>
        <p:nvGrpSpPr>
          <p:cNvPr id="14" name="组合 13"/>
          <p:cNvGrpSpPr/>
          <p:nvPr userDrawn="1"/>
        </p:nvGrpSpPr>
        <p:grpSpPr>
          <a:xfrm rot="18246353">
            <a:off x="8545506" y="4632298"/>
            <a:ext cx="301274" cy="301272"/>
            <a:chOff x="9232360" y="7000905"/>
            <a:chExt cx="671513" cy="671513"/>
          </a:xfrm>
        </p:grpSpPr>
        <p:sp>
          <p:nvSpPr>
            <p:cNvPr id="16" name="Oval 5"/>
            <p:cNvSpPr>
              <a:spLocks noChangeArrowheads="1"/>
            </p:cNvSpPr>
            <p:nvPr userDrawn="1"/>
          </p:nvSpPr>
          <p:spPr bwMode="auto">
            <a:xfrm>
              <a:off x="9232360" y="7000905"/>
              <a:ext cx="671513" cy="671513"/>
            </a:xfrm>
            <a:prstGeom prst="ellipse">
              <a:avLst/>
            </a:prstGeom>
            <a:solidFill>
              <a:srgbClr val="F9AF1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9320475" y="712949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 rot="16200000">
            <a:off x="10081953" y="5308601"/>
            <a:ext cx="423820" cy="423818"/>
            <a:chOff x="10908760" y="7000905"/>
            <a:chExt cx="671513" cy="671513"/>
          </a:xfrm>
        </p:grpSpPr>
        <p:sp>
          <p:nvSpPr>
            <p:cNvPr id="18" name="Oval 5"/>
            <p:cNvSpPr>
              <a:spLocks noChangeArrowheads="1"/>
            </p:cNvSpPr>
            <p:nvPr userDrawn="1"/>
          </p:nvSpPr>
          <p:spPr bwMode="auto">
            <a:xfrm>
              <a:off x="10908760" y="7000905"/>
              <a:ext cx="671513" cy="671513"/>
            </a:xfrm>
            <a:prstGeom prst="ellipse">
              <a:avLst/>
            </a:prstGeom>
            <a:solidFill>
              <a:srgbClr val="48BAD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10990524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rot="3672858">
            <a:off x="9242197" y="4898782"/>
            <a:ext cx="233806" cy="233804"/>
            <a:chOff x="10090397" y="7000905"/>
            <a:chExt cx="671513" cy="671513"/>
          </a:xfrm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0090397" y="7000905"/>
              <a:ext cx="671513" cy="671513"/>
            </a:xfrm>
            <a:prstGeom prst="ellipse">
              <a:avLst/>
            </a:prstGeom>
            <a:solidFill>
              <a:srgbClr val="EB641E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 userDrawn="1"/>
          </p:nvSpPr>
          <p:spPr bwMode="auto">
            <a:xfrm>
              <a:off x="10172161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 rot="14181032" flipV="1">
            <a:off x="9819233" y="4737029"/>
            <a:ext cx="412420" cy="412418"/>
            <a:chOff x="13125860" y="-335757"/>
            <a:chExt cx="671513" cy="671513"/>
          </a:xfrm>
        </p:grpSpPr>
        <p:sp>
          <p:nvSpPr>
            <p:cNvPr id="22" name="Oval 5"/>
            <p:cNvSpPr>
              <a:spLocks noChangeArrowheads="1"/>
            </p:cNvSpPr>
            <p:nvPr userDrawn="1"/>
          </p:nvSpPr>
          <p:spPr bwMode="auto">
            <a:xfrm>
              <a:off x="13125860" y="-335757"/>
              <a:ext cx="671513" cy="671513"/>
            </a:xfrm>
            <a:prstGeom prst="ellipse">
              <a:avLst/>
            </a:prstGeom>
            <a:solidFill>
              <a:srgbClr val="C6D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13207624" y="-211138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13489091">
            <a:off x="7853803" y="4316494"/>
            <a:ext cx="292622" cy="292622"/>
            <a:chOff x="5775586" y="7000905"/>
            <a:chExt cx="671513" cy="671513"/>
          </a:xfrm>
        </p:grpSpPr>
        <p:sp>
          <p:nvSpPr>
            <p:cNvPr id="24" name="Oval 5"/>
            <p:cNvSpPr>
              <a:spLocks noChangeArrowheads="1"/>
            </p:cNvSpPr>
            <p:nvPr userDrawn="1"/>
          </p:nvSpPr>
          <p:spPr bwMode="auto">
            <a:xfrm>
              <a:off x="5775586" y="7000905"/>
              <a:ext cx="671513" cy="671513"/>
            </a:xfrm>
            <a:prstGeom prst="ellipse">
              <a:avLst/>
            </a:prstGeom>
            <a:solidFill>
              <a:srgbClr val="0481C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/>
            </p:cNvSpPr>
            <p:nvPr userDrawn="1"/>
          </p:nvSpPr>
          <p:spPr bwMode="auto">
            <a:xfrm>
              <a:off x="5857350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 rot="14581029">
            <a:off x="8901326" y="4143811"/>
            <a:ext cx="250226" cy="250226"/>
            <a:chOff x="7451986" y="7000905"/>
            <a:chExt cx="671513" cy="671513"/>
          </a:xfrm>
        </p:grpSpPr>
        <p:sp>
          <p:nvSpPr>
            <p:cNvPr id="26" name="Oval 5"/>
            <p:cNvSpPr>
              <a:spLocks noChangeArrowheads="1"/>
            </p:cNvSpPr>
            <p:nvPr userDrawn="1"/>
          </p:nvSpPr>
          <p:spPr bwMode="auto">
            <a:xfrm>
              <a:off x="7451986" y="7000905"/>
              <a:ext cx="671513" cy="671513"/>
            </a:xfrm>
            <a:prstGeom prst="ellipse">
              <a:avLst/>
            </a:prstGeom>
            <a:solidFill>
              <a:srgbClr val="C9D03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7533750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 rot="16200000">
            <a:off x="8312609" y="4012299"/>
            <a:ext cx="328776" cy="328776"/>
            <a:chOff x="6633623" y="7000905"/>
            <a:chExt cx="671513" cy="671513"/>
          </a:xfrm>
        </p:grpSpPr>
        <p:sp>
          <p:nvSpPr>
            <p:cNvPr id="28" name="Oval 5"/>
            <p:cNvSpPr>
              <a:spLocks noChangeArrowheads="1"/>
            </p:cNvSpPr>
            <p:nvPr userDrawn="1"/>
          </p:nvSpPr>
          <p:spPr bwMode="auto">
            <a:xfrm>
              <a:off x="6633623" y="7000905"/>
              <a:ext cx="671513" cy="671513"/>
            </a:xfrm>
            <a:prstGeom prst="ellipse">
              <a:avLst/>
            </a:prstGeom>
            <a:solidFill>
              <a:srgbClr val="44BB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6715387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8674715">
            <a:off x="9357535" y="4319897"/>
            <a:ext cx="282236" cy="282236"/>
            <a:chOff x="8233823" y="7000905"/>
            <a:chExt cx="671513" cy="671513"/>
          </a:xfrm>
        </p:grpSpPr>
        <p:sp>
          <p:nvSpPr>
            <p:cNvPr id="30" name="Oval 5"/>
            <p:cNvSpPr>
              <a:spLocks noChangeArrowheads="1"/>
            </p:cNvSpPr>
            <p:nvPr userDrawn="1"/>
          </p:nvSpPr>
          <p:spPr bwMode="auto">
            <a:xfrm>
              <a:off x="8233823" y="7000905"/>
              <a:ext cx="671513" cy="671513"/>
            </a:xfrm>
            <a:prstGeom prst="ellipse">
              <a:avLst/>
            </a:prstGeom>
            <a:solidFill>
              <a:srgbClr val="8EB53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8315587" y="712552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18133412" flipV="1">
            <a:off x="10576208" y="4989737"/>
            <a:ext cx="193437" cy="193436"/>
            <a:chOff x="12480333" y="5246377"/>
            <a:chExt cx="671513" cy="671513"/>
          </a:xfrm>
        </p:grpSpPr>
        <p:sp>
          <p:nvSpPr>
            <p:cNvPr id="32" name="Oval 5"/>
            <p:cNvSpPr>
              <a:spLocks noChangeArrowheads="1"/>
            </p:cNvSpPr>
            <p:nvPr userDrawn="1"/>
          </p:nvSpPr>
          <p:spPr bwMode="auto">
            <a:xfrm>
              <a:off x="12480333" y="5246377"/>
              <a:ext cx="671513" cy="671513"/>
            </a:xfrm>
            <a:prstGeom prst="ellipse">
              <a:avLst/>
            </a:prstGeom>
            <a:solidFill>
              <a:srgbClr val="88AD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6"/>
            <p:cNvSpPr>
              <a:spLocks/>
            </p:cNvSpPr>
            <p:nvPr userDrawn="1"/>
          </p:nvSpPr>
          <p:spPr bwMode="auto">
            <a:xfrm>
              <a:off x="12562097" y="5370996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 rot="3121347" flipV="1">
            <a:off x="11021218" y="5157186"/>
            <a:ext cx="350494" cy="350492"/>
            <a:chOff x="11060154" y="-1548294"/>
            <a:chExt cx="671513" cy="671513"/>
          </a:xfrm>
        </p:grpSpPr>
        <p:sp>
          <p:nvSpPr>
            <p:cNvPr id="34" name="Oval 5"/>
            <p:cNvSpPr>
              <a:spLocks noChangeArrowheads="1"/>
            </p:cNvSpPr>
            <p:nvPr userDrawn="1"/>
          </p:nvSpPr>
          <p:spPr bwMode="auto">
            <a:xfrm>
              <a:off x="11060154" y="-1548294"/>
              <a:ext cx="671513" cy="671513"/>
            </a:xfrm>
            <a:prstGeom prst="ellipse">
              <a:avLst/>
            </a:prstGeom>
            <a:solidFill>
              <a:srgbClr val="EE68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11141918" y="-1423675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17841553">
            <a:off x="10716919" y="5548993"/>
            <a:ext cx="314994" cy="314994"/>
            <a:chOff x="9702801" y="-1370013"/>
            <a:chExt cx="671513" cy="671513"/>
          </a:xfrm>
        </p:grpSpPr>
        <p:sp>
          <p:nvSpPr>
            <p:cNvPr id="36" name="Oval 5"/>
            <p:cNvSpPr>
              <a:spLocks noChangeArrowheads="1"/>
            </p:cNvSpPr>
            <p:nvPr userDrawn="1"/>
          </p:nvSpPr>
          <p:spPr bwMode="auto">
            <a:xfrm>
              <a:off x="9702801" y="-1370013"/>
              <a:ext cx="671513" cy="671513"/>
            </a:xfrm>
            <a:prstGeom prst="ellipse">
              <a:avLst/>
            </a:prstGeom>
            <a:solidFill>
              <a:srgbClr val="F7B61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>
              <a:spLocks/>
            </p:cNvSpPr>
            <p:nvPr userDrawn="1"/>
          </p:nvSpPr>
          <p:spPr bwMode="auto">
            <a:xfrm>
              <a:off x="9784565" y="-1245394"/>
              <a:ext cx="507984" cy="422274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11239019" y="5988055"/>
            <a:ext cx="588379" cy="588379"/>
            <a:chOff x="11239019" y="5988055"/>
            <a:chExt cx="588379" cy="588379"/>
          </a:xfrm>
        </p:grpSpPr>
        <p:sp>
          <p:nvSpPr>
            <p:cNvPr id="38" name="Oval 5"/>
            <p:cNvSpPr>
              <a:spLocks noChangeArrowheads="1"/>
            </p:cNvSpPr>
            <p:nvPr userDrawn="1"/>
          </p:nvSpPr>
          <p:spPr bwMode="auto">
            <a:xfrm rot="13424551">
              <a:off x="11239019" y="5988055"/>
              <a:ext cx="588379" cy="588379"/>
            </a:xfrm>
            <a:prstGeom prst="ellipse">
              <a:avLst/>
            </a:prstGeom>
            <a:solidFill>
              <a:srgbClr val="1985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 rot="13424551">
              <a:off x="11310661" y="6097246"/>
              <a:ext cx="445095" cy="36999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组合 44"/>
          <p:cNvGrpSpPr/>
          <p:nvPr userDrawn="1"/>
        </p:nvGrpSpPr>
        <p:grpSpPr>
          <a:xfrm rot="15927742" flipV="1">
            <a:off x="324878" y="521447"/>
            <a:ext cx="290844" cy="290846"/>
            <a:chOff x="11239019" y="5988055"/>
            <a:chExt cx="588379" cy="588379"/>
          </a:xfrm>
        </p:grpSpPr>
        <p:sp>
          <p:nvSpPr>
            <p:cNvPr id="46" name="Oval 5"/>
            <p:cNvSpPr>
              <a:spLocks noChangeArrowheads="1"/>
            </p:cNvSpPr>
            <p:nvPr userDrawn="1"/>
          </p:nvSpPr>
          <p:spPr bwMode="auto">
            <a:xfrm rot="13424551">
              <a:off x="11239019" y="5988055"/>
              <a:ext cx="588379" cy="588379"/>
            </a:xfrm>
            <a:prstGeom prst="ellipse">
              <a:avLst/>
            </a:prstGeom>
            <a:solidFill>
              <a:srgbClr val="1985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6"/>
            <p:cNvSpPr>
              <a:spLocks/>
            </p:cNvSpPr>
            <p:nvPr userDrawn="1"/>
          </p:nvSpPr>
          <p:spPr bwMode="auto">
            <a:xfrm rot="13424551">
              <a:off x="11310661" y="6097246"/>
              <a:ext cx="445095" cy="369996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9" name="任意多边形 48"/>
          <p:cNvSpPr/>
          <p:nvPr userDrawn="1"/>
        </p:nvSpPr>
        <p:spPr>
          <a:xfrm>
            <a:off x="7919476" y="5466171"/>
            <a:ext cx="2729474" cy="2729474"/>
          </a:xfrm>
          <a:custGeom>
            <a:avLst/>
            <a:gdLst>
              <a:gd name="connsiteX0" fmla="*/ 1357874 w 2729474"/>
              <a:gd name="connsiteY0" fmla="*/ 344079 h 2729474"/>
              <a:gd name="connsiteX1" fmla="*/ 348224 w 2729474"/>
              <a:gd name="connsiteY1" fmla="*/ 1353729 h 2729474"/>
              <a:gd name="connsiteX2" fmla="*/ 1357874 w 2729474"/>
              <a:gd name="connsiteY2" fmla="*/ 2363379 h 2729474"/>
              <a:gd name="connsiteX3" fmla="*/ 2367524 w 2729474"/>
              <a:gd name="connsiteY3" fmla="*/ 1353729 h 2729474"/>
              <a:gd name="connsiteX4" fmla="*/ 1357874 w 2729474"/>
              <a:gd name="connsiteY4" fmla="*/ 344079 h 2729474"/>
              <a:gd name="connsiteX5" fmla="*/ 1364737 w 2729474"/>
              <a:gd name="connsiteY5" fmla="*/ 0 h 2729474"/>
              <a:gd name="connsiteX6" fmla="*/ 2729474 w 2729474"/>
              <a:gd name="connsiteY6" fmla="*/ 1364737 h 2729474"/>
              <a:gd name="connsiteX7" fmla="*/ 1364737 w 2729474"/>
              <a:gd name="connsiteY7" fmla="*/ 2729474 h 2729474"/>
              <a:gd name="connsiteX8" fmla="*/ 0 w 2729474"/>
              <a:gd name="connsiteY8" fmla="*/ 1364737 h 2729474"/>
              <a:gd name="connsiteX9" fmla="*/ 1364737 w 2729474"/>
              <a:gd name="connsiteY9" fmla="*/ 0 h 272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9474" h="2729474">
                <a:moveTo>
                  <a:pt x="1357874" y="344079"/>
                </a:moveTo>
                <a:cubicBezTo>
                  <a:pt x="800260" y="344079"/>
                  <a:pt x="348224" y="796115"/>
                  <a:pt x="348224" y="1353729"/>
                </a:cubicBezTo>
                <a:cubicBezTo>
                  <a:pt x="348224" y="1911343"/>
                  <a:pt x="800260" y="2363379"/>
                  <a:pt x="1357874" y="2363379"/>
                </a:cubicBezTo>
                <a:cubicBezTo>
                  <a:pt x="1915488" y="2363379"/>
                  <a:pt x="2367524" y="1911343"/>
                  <a:pt x="2367524" y="1353729"/>
                </a:cubicBezTo>
                <a:cubicBezTo>
                  <a:pt x="2367524" y="796115"/>
                  <a:pt x="1915488" y="344079"/>
                  <a:pt x="1357874" y="344079"/>
                </a:cubicBezTo>
                <a:close/>
                <a:moveTo>
                  <a:pt x="1364737" y="0"/>
                </a:moveTo>
                <a:cubicBezTo>
                  <a:pt x="2118460" y="0"/>
                  <a:pt x="2729474" y="611014"/>
                  <a:pt x="2729474" y="1364737"/>
                </a:cubicBezTo>
                <a:cubicBezTo>
                  <a:pt x="2729474" y="2118460"/>
                  <a:pt x="2118460" y="2729474"/>
                  <a:pt x="1364737" y="2729474"/>
                </a:cubicBezTo>
                <a:cubicBezTo>
                  <a:pt x="611014" y="2729474"/>
                  <a:pt x="0" y="2118460"/>
                  <a:pt x="0" y="1364737"/>
                </a:cubicBezTo>
                <a:cubicBezTo>
                  <a:pt x="0" y="611014"/>
                  <a:pt x="611014" y="0"/>
                  <a:pt x="1364737" y="0"/>
                </a:cubicBezTo>
                <a:close/>
              </a:path>
            </a:pathLst>
          </a:custGeom>
          <a:solidFill>
            <a:srgbClr val="44BBE6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 userDrawn="1"/>
        </p:nvSpPr>
        <p:spPr>
          <a:xfrm>
            <a:off x="9867900" y="4345869"/>
            <a:ext cx="2514600" cy="2514600"/>
          </a:xfrm>
          <a:custGeom>
            <a:avLst/>
            <a:gdLst>
              <a:gd name="connsiteX0" fmla="*/ 1257300 w 2514600"/>
              <a:gd name="connsiteY0" fmla="*/ 340431 h 2514600"/>
              <a:gd name="connsiteX1" fmla="*/ 323850 w 2514600"/>
              <a:gd name="connsiteY1" fmla="*/ 1273881 h 2514600"/>
              <a:gd name="connsiteX2" fmla="*/ 1257300 w 2514600"/>
              <a:gd name="connsiteY2" fmla="*/ 2207331 h 2514600"/>
              <a:gd name="connsiteX3" fmla="*/ 2190750 w 2514600"/>
              <a:gd name="connsiteY3" fmla="*/ 1273881 h 2514600"/>
              <a:gd name="connsiteX4" fmla="*/ 1257300 w 2514600"/>
              <a:gd name="connsiteY4" fmla="*/ 340431 h 2514600"/>
              <a:gd name="connsiteX5" fmla="*/ 1257300 w 2514600"/>
              <a:gd name="connsiteY5" fmla="*/ 0 h 2514600"/>
              <a:gd name="connsiteX6" fmla="*/ 2514600 w 2514600"/>
              <a:gd name="connsiteY6" fmla="*/ 1257300 h 2514600"/>
              <a:gd name="connsiteX7" fmla="*/ 1257300 w 2514600"/>
              <a:gd name="connsiteY7" fmla="*/ 2514600 h 2514600"/>
              <a:gd name="connsiteX8" fmla="*/ 0 w 2514600"/>
              <a:gd name="connsiteY8" fmla="*/ 1257300 h 2514600"/>
              <a:gd name="connsiteX9" fmla="*/ 1257300 w 2514600"/>
              <a:gd name="connsiteY9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4600" h="2514600">
                <a:moveTo>
                  <a:pt x="1257300" y="340431"/>
                </a:moveTo>
                <a:cubicBezTo>
                  <a:pt x="741770" y="340431"/>
                  <a:pt x="323850" y="758351"/>
                  <a:pt x="323850" y="1273881"/>
                </a:cubicBezTo>
                <a:cubicBezTo>
                  <a:pt x="323850" y="1789411"/>
                  <a:pt x="741770" y="2207331"/>
                  <a:pt x="1257300" y="2207331"/>
                </a:cubicBezTo>
                <a:cubicBezTo>
                  <a:pt x="1772830" y="2207331"/>
                  <a:pt x="2190750" y="1789411"/>
                  <a:pt x="2190750" y="1273881"/>
                </a:cubicBezTo>
                <a:cubicBezTo>
                  <a:pt x="2190750" y="758351"/>
                  <a:pt x="1772830" y="340431"/>
                  <a:pt x="1257300" y="340431"/>
                </a:cubicBezTo>
                <a:close/>
                <a:moveTo>
                  <a:pt x="1257300" y="0"/>
                </a:moveTo>
                <a:cubicBezTo>
                  <a:pt x="1951688" y="0"/>
                  <a:pt x="2514600" y="562912"/>
                  <a:pt x="2514600" y="1257300"/>
                </a:cubicBezTo>
                <a:cubicBezTo>
                  <a:pt x="2514600" y="1951688"/>
                  <a:pt x="1951688" y="2514600"/>
                  <a:pt x="1257300" y="2514600"/>
                </a:cubicBezTo>
                <a:cubicBezTo>
                  <a:pt x="562912" y="2514600"/>
                  <a:pt x="0" y="1951688"/>
                  <a:pt x="0" y="1257300"/>
                </a:cubicBezTo>
                <a:cubicBezTo>
                  <a:pt x="0" y="562912"/>
                  <a:pt x="562912" y="0"/>
                  <a:pt x="1257300" y="0"/>
                </a:cubicBezTo>
                <a:close/>
              </a:path>
            </a:pathLst>
          </a:custGeom>
          <a:solidFill>
            <a:srgbClr val="44BBE6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任意多边形 50"/>
          <p:cNvSpPr/>
          <p:nvPr userDrawn="1"/>
        </p:nvSpPr>
        <p:spPr>
          <a:xfrm>
            <a:off x="-938982" y="-2321870"/>
            <a:ext cx="6574322" cy="6574322"/>
          </a:xfrm>
          <a:custGeom>
            <a:avLst/>
            <a:gdLst>
              <a:gd name="connsiteX0" fmla="*/ 3215149 w 6574322"/>
              <a:gd name="connsiteY0" fmla="*/ 1179871 h 6574322"/>
              <a:gd name="connsiteX1" fmla="*/ 1179871 w 6574322"/>
              <a:gd name="connsiteY1" fmla="*/ 3215149 h 6574322"/>
              <a:gd name="connsiteX2" fmla="*/ 3215149 w 6574322"/>
              <a:gd name="connsiteY2" fmla="*/ 5250427 h 6574322"/>
              <a:gd name="connsiteX3" fmla="*/ 5250427 w 6574322"/>
              <a:gd name="connsiteY3" fmla="*/ 3215149 h 6574322"/>
              <a:gd name="connsiteX4" fmla="*/ 3215149 w 6574322"/>
              <a:gd name="connsiteY4" fmla="*/ 1179871 h 6574322"/>
              <a:gd name="connsiteX5" fmla="*/ 3287161 w 6574322"/>
              <a:gd name="connsiteY5" fmla="*/ 0 h 6574322"/>
              <a:gd name="connsiteX6" fmla="*/ 6574322 w 6574322"/>
              <a:gd name="connsiteY6" fmla="*/ 3287161 h 6574322"/>
              <a:gd name="connsiteX7" fmla="*/ 3287161 w 6574322"/>
              <a:gd name="connsiteY7" fmla="*/ 6574322 h 6574322"/>
              <a:gd name="connsiteX8" fmla="*/ 0 w 6574322"/>
              <a:gd name="connsiteY8" fmla="*/ 3287161 h 6574322"/>
              <a:gd name="connsiteX9" fmla="*/ 3287161 w 6574322"/>
              <a:gd name="connsiteY9" fmla="*/ 0 h 657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4322" h="6574322">
                <a:moveTo>
                  <a:pt x="3215149" y="1179871"/>
                </a:moveTo>
                <a:cubicBezTo>
                  <a:pt x="2091096" y="1179871"/>
                  <a:pt x="1179871" y="2091096"/>
                  <a:pt x="1179871" y="3215149"/>
                </a:cubicBezTo>
                <a:cubicBezTo>
                  <a:pt x="1179871" y="4339202"/>
                  <a:pt x="2091096" y="5250427"/>
                  <a:pt x="3215149" y="5250427"/>
                </a:cubicBezTo>
                <a:cubicBezTo>
                  <a:pt x="4339202" y="5250427"/>
                  <a:pt x="5250427" y="4339202"/>
                  <a:pt x="5250427" y="3215149"/>
                </a:cubicBezTo>
                <a:cubicBezTo>
                  <a:pt x="5250427" y="2091096"/>
                  <a:pt x="4339202" y="1179871"/>
                  <a:pt x="3215149" y="1179871"/>
                </a:cubicBezTo>
                <a:close/>
                <a:moveTo>
                  <a:pt x="3287161" y="0"/>
                </a:moveTo>
                <a:cubicBezTo>
                  <a:pt x="5102610" y="0"/>
                  <a:pt x="6574322" y="1471712"/>
                  <a:pt x="6574322" y="3287161"/>
                </a:cubicBezTo>
                <a:cubicBezTo>
                  <a:pt x="6574322" y="5102610"/>
                  <a:pt x="5102610" y="6574322"/>
                  <a:pt x="3287161" y="6574322"/>
                </a:cubicBezTo>
                <a:cubicBezTo>
                  <a:pt x="1471712" y="6574322"/>
                  <a:pt x="0" y="5102610"/>
                  <a:pt x="0" y="3287161"/>
                </a:cubicBezTo>
                <a:cubicBezTo>
                  <a:pt x="0" y="1471712"/>
                  <a:pt x="1471712" y="0"/>
                  <a:pt x="3287161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01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858F-D079-476C-BEFC-E197A2177C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B58B-0858-44A5-A8FB-84A4670D8AB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7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5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8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6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7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92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97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1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E24C8-5D3F-446C-9588-3695F9C0E6FE}" type="datetimeFigureOut">
              <a:rPr lang="zh-CN" altLang="en-US" smtClean="0"/>
              <a:t>2014/11/12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9A8C-AE94-46B5-A4B7-C88144DD4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1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933-45A1-4DDF-B010-996360CC781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ECBE7-B2F7-4B46-9450-CBB91358748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9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媒体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465" y="-11786"/>
            <a:ext cx="14217650" cy="6869786"/>
          </a:xfrm>
          <a:prstGeom prst="rect">
            <a:avLst/>
          </a:prstGeom>
        </p:spPr>
      </p:pic>
      <p:sp>
        <p:nvSpPr>
          <p:cNvPr id="98" name="圆角矩形 97"/>
          <p:cNvSpPr/>
          <p:nvPr/>
        </p:nvSpPr>
        <p:spPr>
          <a:xfrm>
            <a:off x="0" y="1306286"/>
            <a:ext cx="12192000" cy="4804228"/>
          </a:xfrm>
          <a:prstGeom prst="roundRect">
            <a:avLst>
              <a:gd name="adj" fmla="val 3978"/>
            </a:avLst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" name="直接连接符 1"/>
          <p:cNvCxnSpPr/>
          <p:nvPr/>
        </p:nvCxnSpPr>
        <p:spPr>
          <a:xfrm>
            <a:off x="641797" y="3542558"/>
            <a:ext cx="10908405" cy="28138"/>
          </a:xfrm>
          <a:prstGeom prst="line">
            <a:avLst/>
          </a:prstGeom>
          <a:ln w="38100">
            <a:solidFill>
              <a:schemeClr val="bg1">
                <a:alpha val="66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7741534" y="3482537"/>
            <a:ext cx="917568" cy="1434740"/>
            <a:chOff x="8021967" y="3455940"/>
            <a:chExt cx="917568" cy="1434740"/>
          </a:xfrm>
        </p:grpSpPr>
        <p:sp>
          <p:nvSpPr>
            <p:cNvPr id="7" name="椭圆 6"/>
            <p:cNvSpPr/>
            <p:nvPr/>
          </p:nvSpPr>
          <p:spPr>
            <a:xfrm>
              <a:off x="8021967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D5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210190" y="4151016"/>
              <a:ext cx="729345" cy="739664"/>
              <a:chOff x="1210613" y="2107574"/>
              <a:chExt cx="927279" cy="98335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E8584B"/>
              </a:solidFill>
              <a:ln>
                <a:noFill/>
              </a:ln>
              <a:effectLst>
                <a:innerShdw blurRad="25400">
                  <a:srgbClr val="C0000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肘形连接符 46"/>
            <p:cNvCxnSpPr/>
            <p:nvPr/>
          </p:nvCxnSpPr>
          <p:spPr>
            <a:xfrm rot="16200000" flipV="1">
              <a:off x="8065633" y="3736523"/>
              <a:ext cx="589229" cy="3951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E85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8374223" y="4367940"/>
              <a:ext cx="401276" cy="312505"/>
              <a:chOff x="1691680" y="404664"/>
              <a:chExt cx="5796644" cy="4795390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任意多边形 43"/>
              <p:cNvSpPr/>
              <p:nvPr/>
            </p:nvSpPr>
            <p:spPr>
              <a:xfrm>
                <a:off x="1691680" y="404664"/>
                <a:ext cx="4169989" cy="3858837"/>
              </a:xfrm>
              <a:custGeom>
                <a:avLst/>
                <a:gdLst>
                  <a:gd name="connsiteX0" fmla="*/ 2866873 w 4157625"/>
                  <a:gd name="connsiteY0" fmla="*/ 936104 h 3858837"/>
                  <a:gd name="connsiteX1" fmla="*/ 2578841 w 4157625"/>
                  <a:gd name="connsiteY1" fmla="*/ 1224136 h 3858837"/>
                  <a:gd name="connsiteX2" fmla="*/ 2866873 w 4157625"/>
                  <a:gd name="connsiteY2" fmla="*/ 1512168 h 3858837"/>
                  <a:gd name="connsiteX3" fmla="*/ 3154905 w 4157625"/>
                  <a:gd name="connsiteY3" fmla="*/ 1224136 h 3858837"/>
                  <a:gd name="connsiteX4" fmla="*/ 2866873 w 4157625"/>
                  <a:gd name="connsiteY4" fmla="*/ 936104 h 3858837"/>
                  <a:gd name="connsiteX5" fmla="*/ 1440160 w 4157625"/>
                  <a:gd name="connsiteY5" fmla="*/ 936104 h 3858837"/>
                  <a:gd name="connsiteX6" fmla="*/ 1152128 w 4157625"/>
                  <a:gd name="connsiteY6" fmla="*/ 1224136 h 3858837"/>
                  <a:gd name="connsiteX7" fmla="*/ 1440160 w 4157625"/>
                  <a:gd name="connsiteY7" fmla="*/ 1512168 h 3858837"/>
                  <a:gd name="connsiteX8" fmla="*/ 1728192 w 4157625"/>
                  <a:gd name="connsiteY8" fmla="*/ 1224136 h 3858837"/>
                  <a:gd name="connsiteX9" fmla="*/ 1440160 w 4157625"/>
                  <a:gd name="connsiteY9" fmla="*/ 936104 h 3858837"/>
                  <a:gd name="connsiteX10" fmla="*/ 2144227 w 4157625"/>
                  <a:gd name="connsiteY10" fmla="*/ 332 h 3858837"/>
                  <a:gd name="connsiteX11" fmla="*/ 2380391 w 4157625"/>
                  <a:gd name="connsiteY11" fmla="*/ 12939 h 3858837"/>
                  <a:gd name="connsiteX12" fmla="*/ 2972061 w 4157625"/>
                  <a:gd name="connsiteY12" fmla="*/ 147410 h 3858837"/>
                  <a:gd name="connsiteX13" fmla="*/ 3604073 w 4157625"/>
                  <a:gd name="connsiteY13" fmla="*/ 523927 h 3858837"/>
                  <a:gd name="connsiteX14" fmla="*/ 4074720 w 4157625"/>
                  <a:gd name="connsiteY14" fmla="*/ 1088704 h 3858837"/>
                  <a:gd name="connsiteX15" fmla="*/ 4155403 w 4157625"/>
                  <a:gd name="connsiteY15" fmla="*/ 1424880 h 3858837"/>
                  <a:gd name="connsiteX16" fmla="*/ 4047826 w 4157625"/>
                  <a:gd name="connsiteY16" fmla="*/ 1451774 h 3858837"/>
                  <a:gd name="connsiteX17" fmla="*/ 3859567 w 4157625"/>
                  <a:gd name="connsiteY17" fmla="*/ 1451774 h 3858837"/>
                  <a:gd name="connsiteX18" fmla="*/ 3604073 w 4157625"/>
                  <a:gd name="connsiteY18" fmla="*/ 1492115 h 3858837"/>
                  <a:gd name="connsiteX19" fmla="*/ 3267897 w 4157625"/>
                  <a:gd name="connsiteY19" fmla="*/ 1599692 h 3858837"/>
                  <a:gd name="connsiteX20" fmla="*/ 3025850 w 4157625"/>
                  <a:gd name="connsiteY20" fmla="*/ 1707268 h 3858837"/>
                  <a:gd name="connsiteX21" fmla="*/ 2703120 w 4157625"/>
                  <a:gd name="connsiteY21" fmla="*/ 1949315 h 3858837"/>
                  <a:gd name="connsiteX22" fmla="*/ 2501414 w 4157625"/>
                  <a:gd name="connsiteY22" fmla="*/ 2151021 h 3858837"/>
                  <a:gd name="connsiteX23" fmla="*/ 2326603 w 4157625"/>
                  <a:gd name="connsiteY23" fmla="*/ 2406515 h 3858837"/>
                  <a:gd name="connsiteX24" fmla="*/ 2219026 w 4157625"/>
                  <a:gd name="connsiteY24" fmla="*/ 2742692 h 3858837"/>
                  <a:gd name="connsiteX25" fmla="*/ 2178685 w 4157625"/>
                  <a:gd name="connsiteY25" fmla="*/ 3172998 h 3858837"/>
                  <a:gd name="connsiteX26" fmla="*/ 2192132 w 4157625"/>
                  <a:gd name="connsiteY26" fmla="*/ 3509174 h 3858837"/>
                  <a:gd name="connsiteX27" fmla="*/ 2151791 w 4157625"/>
                  <a:gd name="connsiteY27" fmla="*/ 3603304 h 3858837"/>
                  <a:gd name="connsiteX28" fmla="*/ 1869403 w 4157625"/>
                  <a:gd name="connsiteY28" fmla="*/ 3603304 h 3858837"/>
                  <a:gd name="connsiteX29" fmla="*/ 1600461 w 4157625"/>
                  <a:gd name="connsiteY29" fmla="*/ 3536068 h 3858837"/>
                  <a:gd name="connsiteX30" fmla="*/ 1344967 w 4157625"/>
                  <a:gd name="connsiteY30" fmla="*/ 3468833 h 3858837"/>
                  <a:gd name="connsiteX31" fmla="*/ 1170156 w 4157625"/>
                  <a:gd name="connsiteY31" fmla="*/ 3562963 h 3858837"/>
                  <a:gd name="connsiteX32" fmla="*/ 726403 w 4157625"/>
                  <a:gd name="connsiteY32" fmla="*/ 3831904 h 3858837"/>
                  <a:gd name="connsiteX33" fmla="*/ 645720 w 4157625"/>
                  <a:gd name="connsiteY33" fmla="*/ 3791563 h 3858837"/>
                  <a:gd name="connsiteX34" fmla="*/ 833979 w 4157625"/>
                  <a:gd name="connsiteY34" fmla="*/ 3320915 h 3858837"/>
                  <a:gd name="connsiteX35" fmla="*/ 833979 w 4157625"/>
                  <a:gd name="connsiteY35" fmla="*/ 3199892 h 3858837"/>
                  <a:gd name="connsiteX36" fmla="*/ 659167 w 4157625"/>
                  <a:gd name="connsiteY36" fmla="*/ 3078868 h 3858837"/>
                  <a:gd name="connsiteX37" fmla="*/ 349885 w 4157625"/>
                  <a:gd name="connsiteY37" fmla="*/ 2796480 h 3858837"/>
                  <a:gd name="connsiteX38" fmla="*/ 107838 w 4157625"/>
                  <a:gd name="connsiteY38" fmla="*/ 2393068 h 3858837"/>
                  <a:gd name="connsiteX39" fmla="*/ 261 w 4157625"/>
                  <a:gd name="connsiteY39" fmla="*/ 1747610 h 3858837"/>
                  <a:gd name="connsiteX40" fmla="*/ 134732 w 4157625"/>
                  <a:gd name="connsiteY40" fmla="*/ 1182833 h 3858837"/>
                  <a:gd name="connsiteX41" fmla="*/ 511250 w 4157625"/>
                  <a:gd name="connsiteY41" fmla="*/ 658398 h 3858837"/>
                  <a:gd name="connsiteX42" fmla="*/ 955003 w 4157625"/>
                  <a:gd name="connsiteY42" fmla="*/ 308774 h 3858837"/>
                  <a:gd name="connsiteX43" fmla="*/ 1452544 w 4157625"/>
                  <a:gd name="connsiteY43" fmla="*/ 80174 h 3858837"/>
                  <a:gd name="connsiteX44" fmla="*/ 1923191 w 4157625"/>
                  <a:gd name="connsiteY44" fmla="*/ 12939 h 3858837"/>
                  <a:gd name="connsiteX45" fmla="*/ 2144227 w 4157625"/>
                  <a:gd name="connsiteY45" fmla="*/ 332 h 3858837"/>
                  <a:gd name="connsiteX0" fmla="*/ 2866873 w 4157625"/>
                  <a:gd name="connsiteY0" fmla="*/ 936104 h 3858837"/>
                  <a:gd name="connsiteX1" fmla="*/ 2578841 w 4157625"/>
                  <a:gd name="connsiteY1" fmla="*/ 1224136 h 3858837"/>
                  <a:gd name="connsiteX2" fmla="*/ 2866873 w 4157625"/>
                  <a:gd name="connsiteY2" fmla="*/ 1512168 h 3858837"/>
                  <a:gd name="connsiteX3" fmla="*/ 3154905 w 4157625"/>
                  <a:gd name="connsiteY3" fmla="*/ 1224136 h 3858837"/>
                  <a:gd name="connsiteX4" fmla="*/ 2866873 w 4157625"/>
                  <a:gd name="connsiteY4" fmla="*/ 936104 h 3858837"/>
                  <a:gd name="connsiteX5" fmla="*/ 1440160 w 4157625"/>
                  <a:gd name="connsiteY5" fmla="*/ 936104 h 3858837"/>
                  <a:gd name="connsiteX6" fmla="*/ 1152128 w 4157625"/>
                  <a:gd name="connsiteY6" fmla="*/ 1224136 h 3858837"/>
                  <a:gd name="connsiteX7" fmla="*/ 1440160 w 4157625"/>
                  <a:gd name="connsiteY7" fmla="*/ 1512168 h 3858837"/>
                  <a:gd name="connsiteX8" fmla="*/ 1728192 w 4157625"/>
                  <a:gd name="connsiteY8" fmla="*/ 1224136 h 3858837"/>
                  <a:gd name="connsiteX9" fmla="*/ 1440160 w 4157625"/>
                  <a:gd name="connsiteY9" fmla="*/ 936104 h 3858837"/>
                  <a:gd name="connsiteX10" fmla="*/ 2144227 w 4157625"/>
                  <a:gd name="connsiteY10" fmla="*/ 332 h 3858837"/>
                  <a:gd name="connsiteX11" fmla="*/ 2380391 w 4157625"/>
                  <a:gd name="connsiteY11" fmla="*/ 12939 h 3858837"/>
                  <a:gd name="connsiteX12" fmla="*/ 2972061 w 4157625"/>
                  <a:gd name="connsiteY12" fmla="*/ 147410 h 3858837"/>
                  <a:gd name="connsiteX13" fmla="*/ 3604073 w 4157625"/>
                  <a:gd name="connsiteY13" fmla="*/ 523927 h 3858837"/>
                  <a:gd name="connsiteX14" fmla="*/ 4074720 w 4157625"/>
                  <a:gd name="connsiteY14" fmla="*/ 1088704 h 3858837"/>
                  <a:gd name="connsiteX15" fmla="*/ 4155403 w 4157625"/>
                  <a:gd name="connsiteY15" fmla="*/ 1424880 h 3858837"/>
                  <a:gd name="connsiteX16" fmla="*/ 4047826 w 4157625"/>
                  <a:gd name="connsiteY16" fmla="*/ 1451774 h 3858837"/>
                  <a:gd name="connsiteX17" fmla="*/ 3859567 w 4157625"/>
                  <a:gd name="connsiteY17" fmla="*/ 1451774 h 3858837"/>
                  <a:gd name="connsiteX18" fmla="*/ 3604073 w 4157625"/>
                  <a:gd name="connsiteY18" fmla="*/ 1492115 h 3858837"/>
                  <a:gd name="connsiteX19" fmla="*/ 3267897 w 4157625"/>
                  <a:gd name="connsiteY19" fmla="*/ 1599692 h 3858837"/>
                  <a:gd name="connsiteX20" fmla="*/ 3025850 w 4157625"/>
                  <a:gd name="connsiteY20" fmla="*/ 1707268 h 3858837"/>
                  <a:gd name="connsiteX21" fmla="*/ 2770356 w 4157625"/>
                  <a:gd name="connsiteY21" fmla="*/ 1882080 h 3858837"/>
                  <a:gd name="connsiteX22" fmla="*/ 2501414 w 4157625"/>
                  <a:gd name="connsiteY22" fmla="*/ 2151021 h 3858837"/>
                  <a:gd name="connsiteX23" fmla="*/ 2326603 w 4157625"/>
                  <a:gd name="connsiteY23" fmla="*/ 2406515 h 3858837"/>
                  <a:gd name="connsiteX24" fmla="*/ 2219026 w 4157625"/>
                  <a:gd name="connsiteY24" fmla="*/ 2742692 h 3858837"/>
                  <a:gd name="connsiteX25" fmla="*/ 2178685 w 4157625"/>
                  <a:gd name="connsiteY25" fmla="*/ 3172998 h 3858837"/>
                  <a:gd name="connsiteX26" fmla="*/ 2192132 w 4157625"/>
                  <a:gd name="connsiteY26" fmla="*/ 3509174 h 3858837"/>
                  <a:gd name="connsiteX27" fmla="*/ 2151791 w 4157625"/>
                  <a:gd name="connsiteY27" fmla="*/ 3603304 h 3858837"/>
                  <a:gd name="connsiteX28" fmla="*/ 1869403 w 4157625"/>
                  <a:gd name="connsiteY28" fmla="*/ 3603304 h 3858837"/>
                  <a:gd name="connsiteX29" fmla="*/ 1600461 w 4157625"/>
                  <a:gd name="connsiteY29" fmla="*/ 3536068 h 3858837"/>
                  <a:gd name="connsiteX30" fmla="*/ 1344967 w 4157625"/>
                  <a:gd name="connsiteY30" fmla="*/ 3468833 h 3858837"/>
                  <a:gd name="connsiteX31" fmla="*/ 1170156 w 4157625"/>
                  <a:gd name="connsiteY31" fmla="*/ 3562963 h 3858837"/>
                  <a:gd name="connsiteX32" fmla="*/ 726403 w 4157625"/>
                  <a:gd name="connsiteY32" fmla="*/ 3831904 h 3858837"/>
                  <a:gd name="connsiteX33" fmla="*/ 645720 w 4157625"/>
                  <a:gd name="connsiteY33" fmla="*/ 3791563 h 3858837"/>
                  <a:gd name="connsiteX34" fmla="*/ 833979 w 4157625"/>
                  <a:gd name="connsiteY34" fmla="*/ 3320915 h 3858837"/>
                  <a:gd name="connsiteX35" fmla="*/ 833979 w 4157625"/>
                  <a:gd name="connsiteY35" fmla="*/ 3199892 h 3858837"/>
                  <a:gd name="connsiteX36" fmla="*/ 659167 w 4157625"/>
                  <a:gd name="connsiteY36" fmla="*/ 3078868 h 3858837"/>
                  <a:gd name="connsiteX37" fmla="*/ 349885 w 4157625"/>
                  <a:gd name="connsiteY37" fmla="*/ 2796480 h 3858837"/>
                  <a:gd name="connsiteX38" fmla="*/ 107838 w 4157625"/>
                  <a:gd name="connsiteY38" fmla="*/ 2393068 h 3858837"/>
                  <a:gd name="connsiteX39" fmla="*/ 261 w 4157625"/>
                  <a:gd name="connsiteY39" fmla="*/ 1747610 h 3858837"/>
                  <a:gd name="connsiteX40" fmla="*/ 134732 w 4157625"/>
                  <a:gd name="connsiteY40" fmla="*/ 1182833 h 3858837"/>
                  <a:gd name="connsiteX41" fmla="*/ 511250 w 4157625"/>
                  <a:gd name="connsiteY41" fmla="*/ 658398 h 3858837"/>
                  <a:gd name="connsiteX42" fmla="*/ 955003 w 4157625"/>
                  <a:gd name="connsiteY42" fmla="*/ 308774 h 3858837"/>
                  <a:gd name="connsiteX43" fmla="*/ 1452544 w 4157625"/>
                  <a:gd name="connsiteY43" fmla="*/ 80174 h 3858837"/>
                  <a:gd name="connsiteX44" fmla="*/ 1923191 w 4157625"/>
                  <a:gd name="connsiteY44" fmla="*/ 12939 h 3858837"/>
                  <a:gd name="connsiteX45" fmla="*/ 2144227 w 4157625"/>
                  <a:gd name="connsiteY45" fmla="*/ 332 h 3858837"/>
                  <a:gd name="connsiteX0" fmla="*/ 2866873 w 4169989"/>
                  <a:gd name="connsiteY0" fmla="*/ 936104 h 3858837"/>
                  <a:gd name="connsiteX1" fmla="*/ 2578841 w 4169989"/>
                  <a:gd name="connsiteY1" fmla="*/ 1224136 h 3858837"/>
                  <a:gd name="connsiteX2" fmla="*/ 2866873 w 4169989"/>
                  <a:gd name="connsiteY2" fmla="*/ 1512168 h 3858837"/>
                  <a:gd name="connsiteX3" fmla="*/ 3154905 w 4169989"/>
                  <a:gd name="connsiteY3" fmla="*/ 1224136 h 3858837"/>
                  <a:gd name="connsiteX4" fmla="*/ 2866873 w 4169989"/>
                  <a:gd name="connsiteY4" fmla="*/ 936104 h 3858837"/>
                  <a:gd name="connsiteX5" fmla="*/ 1440160 w 4169989"/>
                  <a:gd name="connsiteY5" fmla="*/ 936104 h 3858837"/>
                  <a:gd name="connsiteX6" fmla="*/ 1152128 w 4169989"/>
                  <a:gd name="connsiteY6" fmla="*/ 1224136 h 3858837"/>
                  <a:gd name="connsiteX7" fmla="*/ 1440160 w 4169989"/>
                  <a:gd name="connsiteY7" fmla="*/ 1512168 h 3858837"/>
                  <a:gd name="connsiteX8" fmla="*/ 1728192 w 4169989"/>
                  <a:gd name="connsiteY8" fmla="*/ 1224136 h 3858837"/>
                  <a:gd name="connsiteX9" fmla="*/ 1440160 w 4169989"/>
                  <a:gd name="connsiteY9" fmla="*/ 936104 h 3858837"/>
                  <a:gd name="connsiteX10" fmla="*/ 2144227 w 4169989"/>
                  <a:gd name="connsiteY10" fmla="*/ 332 h 3858837"/>
                  <a:gd name="connsiteX11" fmla="*/ 2380391 w 4169989"/>
                  <a:gd name="connsiteY11" fmla="*/ 12939 h 3858837"/>
                  <a:gd name="connsiteX12" fmla="*/ 2972061 w 4169989"/>
                  <a:gd name="connsiteY12" fmla="*/ 147410 h 3858837"/>
                  <a:gd name="connsiteX13" fmla="*/ 3604073 w 4169989"/>
                  <a:gd name="connsiteY13" fmla="*/ 523927 h 3858837"/>
                  <a:gd name="connsiteX14" fmla="*/ 4074720 w 4169989"/>
                  <a:gd name="connsiteY14" fmla="*/ 1088704 h 3858837"/>
                  <a:gd name="connsiteX15" fmla="*/ 4168850 w 4169989"/>
                  <a:gd name="connsiteY15" fmla="*/ 1411433 h 3858837"/>
                  <a:gd name="connsiteX16" fmla="*/ 4047826 w 4169989"/>
                  <a:gd name="connsiteY16" fmla="*/ 1451774 h 3858837"/>
                  <a:gd name="connsiteX17" fmla="*/ 3859567 w 4169989"/>
                  <a:gd name="connsiteY17" fmla="*/ 1451774 h 3858837"/>
                  <a:gd name="connsiteX18" fmla="*/ 3604073 w 4169989"/>
                  <a:gd name="connsiteY18" fmla="*/ 1492115 h 3858837"/>
                  <a:gd name="connsiteX19" fmla="*/ 3267897 w 4169989"/>
                  <a:gd name="connsiteY19" fmla="*/ 1599692 h 3858837"/>
                  <a:gd name="connsiteX20" fmla="*/ 3025850 w 4169989"/>
                  <a:gd name="connsiteY20" fmla="*/ 1707268 h 3858837"/>
                  <a:gd name="connsiteX21" fmla="*/ 2770356 w 4169989"/>
                  <a:gd name="connsiteY21" fmla="*/ 1882080 h 3858837"/>
                  <a:gd name="connsiteX22" fmla="*/ 2501414 w 4169989"/>
                  <a:gd name="connsiteY22" fmla="*/ 2151021 h 3858837"/>
                  <a:gd name="connsiteX23" fmla="*/ 2326603 w 4169989"/>
                  <a:gd name="connsiteY23" fmla="*/ 2406515 h 3858837"/>
                  <a:gd name="connsiteX24" fmla="*/ 2219026 w 4169989"/>
                  <a:gd name="connsiteY24" fmla="*/ 2742692 h 3858837"/>
                  <a:gd name="connsiteX25" fmla="*/ 2178685 w 4169989"/>
                  <a:gd name="connsiteY25" fmla="*/ 3172998 h 3858837"/>
                  <a:gd name="connsiteX26" fmla="*/ 2192132 w 4169989"/>
                  <a:gd name="connsiteY26" fmla="*/ 3509174 h 3858837"/>
                  <a:gd name="connsiteX27" fmla="*/ 2151791 w 4169989"/>
                  <a:gd name="connsiteY27" fmla="*/ 3603304 h 3858837"/>
                  <a:gd name="connsiteX28" fmla="*/ 1869403 w 4169989"/>
                  <a:gd name="connsiteY28" fmla="*/ 3603304 h 3858837"/>
                  <a:gd name="connsiteX29" fmla="*/ 1600461 w 4169989"/>
                  <a:gd name="connsiteY29" fmla="*/ 3536068 h 3858837"/>
                  <a:gd name="connsiteX30" fmla="*/ 1344967 w 4169989"/>
                  <a:gd name="connsiteY30" fmla="*/ 3468833 h 3858837"/>
                  <a:gd name="connsiteX31" fmla="*/ 1170156 w 4169989"/>
                  <a:gd name="connsiteY31" fmla="*/ 3562963 h 3858837"/>
                  <a:gd name="connsiteX32" fmla="*/ 726403 w 4169989"/>
                  <a:gd name="connsiteY32" fmla="*/ 3831904 h 3858837"/>
                  <a:gd name="connsiteX33" fmla="*/ 645720 w 4169989"/>
                  <a:gd name="connsiteY33" fmla="*/ 3791563 h 3858837"/>
                  <a:gd name="connsiteX34" fmla="*/ 833979 w 4169989"/>
                  <a:gd name="connsiteY34" fmla="*/ 3320915 h 3858837"/>
                  <a:gd name="connsiteX35" fmla="*/ 833979 w 4169989"/>
                  <a:gd name="connsiteY35" fmla="*/ 3199892 h 3858837"/>
                  <a:gd name="connsiteX36" fmla="*/ 659167 w 4169989"/>
                  <a:gd name="connsiteY36" fmla="*/ 3078868 h 3858837"/>
                  <a:gd name="connsiteX37" fmla="*/ 349885 w 4169989"/>
                  <a:gd name="connsiteY37" fmla="*/ 2796480 h 3858837"/>
                  <a:gd name="connsiteX38" fmla="*/ 107838 w 4169989"/>
                  <a:gd name="connsiteY38" fmla="*/ 2393068 h 3858837"/>
                  <a:gd name="connsiteX39" fmla="*/ 261 w 4169989"/>
                  <a:gd name="connsiteY39" fmla="*/ 1747610 h 3858837"/>
                  <a:gd name="connsiteX40" fmla="*/ 134732 w 4169989"/>
                  <a:gd name="connsiteY40" fmla="*/ 1182833 h 3858837"/>
                  <a:gd name="connsiteX41" fmla="*/ 511250 w 4169989"/>
                  <a:gd name="connsiteY41" fmla="*/ 658398 h 3858837"/>
                  <a:gd name="connsiteX42" fmla="*/ 955003 w 4169989"/>
                  <a:gd name="connsiteY42" fmla="*/ 308774 h 3858837"/>
                  <a:gd name="connsiteX43" fmla="*/ 1452544 w 4169989"/>
                  <a:gd name="connsiteY43" fmla="*/ 80174 h 3858837"/>
                  <a:gd name="connsiteX44" fmla="*/ 1923191 w 4169989"/>
                  <a:gd name="connsiteY44" fmla="*/ 12939 h 3858837"/>
                  <a:gd name="connsiteX45" fmla="*/ 2144227 w 4169989"/>
                  <a:gd name="connsiteY45" fmla="*/ 332 h 385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169989" h="3858837">
                    <a:moveTo>
                      <a:pt x="2866873" y="936104"/>
                    </a:moveTo>
                    <a:cubicBezTo>
                      <a:pt x="2707797" y="936104"/>
                      <a:pt x="2578841" y="1065060"/>
                      <a:pt x="2578841" y="1224136"/>
                    </a:cubicBezTo>
                    <a:cubicBezTo>
                      <a:pt x="2578841" y="1383212"/>
                      <a:pt x="2707797" y="1512168"/>
                      <a:pt x="2866873" y="1512168"/>
                    </a:cubicBezTo>
                    <a:cubicBezTo>
                      <a:pt x="3025949" y="1512168"/>
                      <a:pt x="3154905" y="1383212"/>
                      <a:pt x="3154905" y="1224136"/>
                    </a:cubicBezTo>
                    <a:cubicBezTo>
                      <a:pt x="3154905" y="1065060"/>
                      <a:pt x="3025949" y="936104"/>
                      <a:pt x="2866873" y="936104"/>
                    </a:cubicBezTo>
                    <a:close/>
                    <a:moveTo>
                      <a:pt x="1440160" y="936104"/>
                    </a:moveTo>
                    <a:cubicBezTo>
                      <a:pt x="1281084" y="936104"/>
                      <a:pt x="1152128" y="1065060"/>
                      <a:pt x="1152128" y="1224136"/>
                    </a:cubicBezTo>
                    <a:cubicBezTo>
                      <a:pt x="1152128" y="1383212"/>
                      <a:pt x="1281084" y="1512168"/>
                      <a:pt x="1440160" y="1512168"/>
                    </a:cubicBezTo>
                    <a:cubicBezTo>
                      <a:pt x="1599236" y="1512168"/>
                      <a:pt x="1728192" y="1383212"/>
                      <a:pt x="1728192" y="1224136"/>
                    </a:cubicBezTo>
                    <a:cubicBezTo>
                      <a:pt x="1728192" y="1065060"/>
                      <a:pt x="1599236" y="936104"/>
                      <a:pt x="1440160" y="936104"/>
                    </a:cubicBezTo>
                    <a:close/>
                    <a:moveTo>
                      <a:pt x="2144227" y="332"/>
                    </a:moveTo>
                    <a:cubicBezTo>
                      <a:pt x="2217345" y="-1069"/>
                      <a:pt x="2292985" y="1733"/>
                      <a:pt x="2380391" y="12939"/>
                    </a:cubicBezTo>
                    <a:cubicBezTo>
                      <a:pt x="2555203" y="35351"/>
                      <a:pt x="2768114" y="62245"/>
                      <a:pt x="2972061" y="147410"/>
                    </a:cubicBezTo>
                    <a:cubicBezTo>
                      <a:pt x="3176008" y="232575"/>
                      <a:pt x="3420297" y="367045"/>
                      <a:pt x="3604073" y="523927"/>
                    </a:cubicBezTo>
                    <a:cubicBezTo>
                      <a:pt x="3787849" y="680809"/>
                      <a:pt x="3980591" y="940786"/>
                      <a:pt x="4074720" y="1088704"/>
                    </a:cubicBezTo>
                    <a:cubicBezTo>
                      <a:pt x="4168850" y="1236622"/>
                      <a:pt x="4173332" y="1350921"/>
                      <a:pt x="4168850" y="1411433"/>
                    </a:cubicBezTo>
                    <a:cubicBezTo>
                      <a:pt x="4164368" y="1471945"/>
                      <a:pt x="4099373" y="1445051"/>
                      <a:pt x="4047826" y="1451774"/>
                    </a:cubicBezTo>
                    <a:cubicBezTo>
                      <a:pt x="3996279" y="1458497"/>
                      <a:pt x="3933526" y="1445051"/>
                      <a:pt x="3859567" y="1451774"/>
                    </a:cubicBezTo>
                    <a:cubicBezTo>
                      <a:pt x="3785608" y="1458497"/>
                      <a:pt x="3702685" y="1467462"/>
                      <a:pt x="3604073" y="1492115"/>
                    </a:cubicBezTo>
                    <a:cubicBezTo>
                      <a:pt x="3505461" y="1516768"/>
                      <a:pt x="3364267" y="1563833"/>
                      <a:pt x="3267897" y="1599692"/>
                    </a:cubicBezTo>
                    <a:cubicBezTo>
                      <a:pt x="3171527" y="1635551"/>
                      <a:pt x="3108773" y="1660203"/>
                      <a:pt x="3025850" y="1707268"/>
                    </a:cubicBezTo>
                    <a:cubicBezTo>
                      <a:pt x="2942927" y="1754333"/>
                      <a:pt x="2857762" y="1808121"/>
                      <a:pt x="2770356" y="1882080"/>
                    </a:cubicBezTo>
                    <a:cubicBezTo>
                      <a:pt x="2682950" y="1956039"/>
                      <a:pt x="2575373" y="2063615"/>
                      <a:pt x="2501414" y="2151021"/>
                    </a:cubicBezTo>
                    <a:cubicBezTo>
                      <a:pt x="2427455" y="2238427"/>
                      <a:pt x="2346774" y="2361691"/>
                      <a:pt x="2326603" y="2406515"/>
                    </a:cubicBezTo>
                    <a:cubicBezTo>
                      <a:pt x="2306432" y="2451339"/>
                      <a:pt x="2243679" y="2614945"/>
                      <a:pt x="2219026" y="2742692"/>
                    </a:cubicBezTo>
                    <a:cubicBezTo>
                      <a:pt x="2194373" y="2870439"/>
                      <a:pt x="2183167" y="3045251"/>
                      <a:pt x="2178685" y="3172998"/>
                    </a:cubicBezTo>
                    <a:cubicBezTo>
                      <a:pt x="2174203" y="3300745"/>
                      <a:pt x="2196614" y="3437456"/>
                      <a:pt x="2192132" y="3509174"/>
                    </a:cubicBezTo>
                    <a:cubicBezTo>
                      <a:pt x="2187650" y="3580892"/>
                      <a:pt x="2205579" y="3587616"/>
                      <a:pt x="2151791" y="3603304"/>
                    </a:cubicBezTo>
                    <a:cubicBezTo>
                      <a:pt x="2098003" y="3618992"/>
                      <a:pt x="1961291" y="3614510"/>
                      <a:pt x="1869403" y="3603304"/>
                    </a:cubicBezTo>
                    <a:cubicBezTo>
                      <a:pt x="1777515" y="3592098"/>
                      <a:pt x="1600461" y="3536068"/>
                      <a:pt x="1600461" y="3536068"/>
                    </a:cubicBezTo>
                    <a:cubicBezTo>
                      <a:pt x="1513055" y="3513656"/>
                      <a:pt x="1416685" y="3464351"/>
                      <a:pt x="1344967" y="3468833"/>
                    </a:cubicBezTo>
                    <a:cubicBezTo>
                      <a:pt x="1273250" y="3473316"/>
                      <a:pt x="1273250" y="3502451"/>
                      <a:pt x="1170156" y="3562963"/>
                    </a:cubicBezTo>
                    <a:cubicBezTo>
                      <a:pt x="1067062" y="3623475"/>
                      <a:pt x="813809" y="3793804"/>
                      <a:pt x="726403" y="3831904"/>
                    </a:cubicBezTo>
                    <a:cubicBezTo>
                      <a:pt x="638997" y="3870004"/>
                      <a:pt x="627791" y="3876728"/>
                      <a:pt x="645720" y="3791563"/>
                    </a:cubicBezTo>
                    <a:cubicBezTo>
                      <a:pt x="663649" y="3706398"/>
                      <a:pt x="802603" y="3419527"/>
                      <a:pt x="833979" y="3320915"/>
                    </a:cubicBezTo>
                    <a:cubicBezTo>
                      <a:pt x="865355" y="3222303"/>
                      <a:pt x="863114" y="3240233"/>
                      <a:pt x="833979" y="3199892"/>
                    </a:cubicBezTo>
                    <a:cubicBezTo>
                      <a:pt x="804844" y="3159551"/>
                      <a:pt x="739849" y="3146103"/>
                      <a:pt x="659167" y="3078868"/>
                    </a:cubicBezTo>
                    <a:cubicBezTo>
                      <a:pt x="578485" y="3011633"/>
                      <a:pt x="441773" y="2910780"/>
                      <a:pt x="349885" y="2796480"/>
                    </a:cubicBezTo>
                    <a:cubicBezTo>
                      <a:pt x="257997" y="2682180"/>
                      <a:pt x="166109" y="2567880"/>
                      <a:pt x="107838" y="2393068"/>
                    </a:cubicBezTo>
                    <a:cubicBezTo>
                      <a:pt x="49567" y="2218256"/>
                      <a:pt x="-4221" y="1949316"/>
                      <a:pt x="261" y="1747610"/>
                    </a:cubicBezTo>
                    <a:cubicBezTo>
                      <a:pt x="4743" y="1545904"/>
                      <a:pt x="49567" y="1368851"/>
                      <a:pt x="134732" y="1182833"/>
                    </a:cubicBezTo>
                    <a:cubicBezTo>
                      <a:pt x="219897" y="996815"/>
                      <a:pt x="408156" y="781663"/>
                      <a:pt x="511250" y="658398"/>
                    </a:cubicBezTo>
                    <a:cubicBezTo>
                      <a:pt x="647962" y="512722"/>
                      <a:pt x="798121" y="405145"/>
                      <a:pt x="955003" y="308774"/>
                    </a:cubicBezTo>
                    <a:cubicBezTo>
                      <a:pt x="1111885" y="212403"/>
                      <a:pt x="1291179" y="129480"/>
                      <a:pt x="1452544" y="80174"/>
                    </a:cubicBezTo>
                    <a:cubicBezTo>
                      <a:pt x="1613909" y="30868"/>
                      <a:pt x="1768550" y="24145"/>
                      <a:pt x="1923191" y="12939"/>
                    </a:cubicBezTo>
                    <a:cubicBezTo>
                      <a:pt x="2000512" y="7336"/>
                      <a:pt x="2071109" y="1733"/>
                      <a:pt x="2144227" y="3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4067944" y="2069976"/>
                <a:ext cx="3420380" cy="3130078"/>
                <a:chOff x="4067944" y="2069976"/>
                <a:chExt cx="3420380" cy="3130078"/>
              </a:xfrm>
              <a:grpFill/>
            </p:grpSpPr>
            <p:sp>
              <p:nvSpPr>
                <p:cNvPr id="46" name="椭圆 8"/>
                <p:cNvSpPr/>
                <p:nvPr/>
              </p:nvSpPr>
              <p:spPr>
                <a:xfrm>
                  <a:off x="4067944" y="2069976"/>
                  <a:ext cx="3420380" cy="288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380" h="2880320">
                      <a:moveTo>
                        <a:pt x="2322258" y="782960"/>
                      </a:moveTo>
                      <a:cubicBezTo>
                        <a:pt x="2193009" y="782960"/>
                        <a:pt x="2088232" y="887737"/>
                        <a:pt x="2088232" y="1016986"/>
                      </a:cubicBezTo>
                      <a:cubicBezTo>
                        <a:pt x="2088232" y="1146235"/>
                        <a:pt x="2193009" y="1251012"/>
                        <a:pt x="2322258" y="1251012"/>
                      </a:cubicBezTo>
                      <a:cubicBezTo>
                        <a:pt x="2451507" y="1251012"/>
                        <a:pt x="2556284" y="1146235"/>
                        <a:pt x="2556284" y="1016986"/>
                      </a:cubicBezTo>
                      <a:cubicBezTo>
                        <a:pt x="2556284" y="887737"/>
                        <a:pt x="2451507" y="782960"/>
                        <a:pt x="2322258" y="782960"/>
                      </a:cubicBezTo>
                      <a:close/>
                      <a:moveTo>
                        <a:pt x="1134126" y="782960"/>
                      </a:moveTo>
                      <a:cubicBezTo>
                        <a:pt x="1004877" y="782960"/>
                        <a:pt x="900100" y="887737"/>
                        <a:pt x="900100" y="1016986"/>
                      </a:cubicBezTo>
                      <a:cubicBezTo>
                        <a:pt x="900100" y="1146235"/>
                        <a:pt x="1004877" y="1251012"/>
                        <a:pt x="1134126" y="1251012"/>
                      </a:cubicBezTo>
                      <a:cubicBezTo>
                        <a:pt x="1263375" y="1251012"/>
                        <a:pt x="1368152" y="1146235"/>
                        <a:pt x="1368152" y="1016986"/>
                      </a:cubicBezTo>
                      <a:cubicBezTo>
                        <a:pt x="1368152" y="887737"/>
                        <a:pt x="1263375" y="782960"/>
                        <a:pt x="1134126" y="782960"/>
                      </a:cubicBezTo>
                      <a:close/>
                      <a:moveTo>
                        <a:pt x="1710190" y="0"/>
                      </a:moveTo>
                      <a:cubicBezTo>
                        <a:pt x="2654702" y="0"/>
                        <a:pt x="3420380" y="644782"/>
                        <a:pt x="3420380" y="1440160"/>
                      </a:cubicBezTo>
                      <a:cubicBezTo>
                        <a:pt x="3420380" y="2235538"/>
                        <a:pt x="2654702" y="2880320"/>
                        <a:pt x="1710190" y="2880320"/>
                      </a:cubicBezTo>
                      <a:cubicBezTo>
                        <a:pt x="765678" y="2880320"/>
                        <a:pt x="0" y="2235538"/>
                        <a:pt x="0" y="1440160"/>
                      </a:cubicBezTo>
                      <a:cubicBezTo>
                        <a:pt x="0" y="644782"/>
                        <a:pt x="765678" y="0"/>
                        <a:pt x="17101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6288232" y="4436249"/>
                  <a:ext cx="671040" cy="763805"/>
                </a:xfrm>
                <a:custGeom>
                  <a:avLst/>
                  <a:gdLst>
                    <a:gd name="connsiteX0" fmla="*/ 72227 w 671040"/>
                    <a:gd name="connsiteY0" fmla="*/ 418139 h 763805"/>
                    <a:gd name="connsiteX1" fmla="*/ 583215 w 671040"/>
                    <a:gd name="connsiteY1" fmla="*/ 740869 h 763805"/>
                    <a:gd name="connsiteX2" fmla="*/ 663897 w 671040"/>
                    <a:gd name="connsiteY2" fmla="*/ 687080 h 763805"/>
                    <a:gd name="connsiteX3" fmla="*/ 502533 w 671040"/>
                    <a:gd name="connsiteY3" fmla="*/ 283669 h 763805"/>
                    <a:gd name="connsiteX4" fmla="*/ 368062 w 671040"/>
                    <a:gd name="connsiteY4" fmla="*/ 1280 h 763805"/>
                    <a:gd name="connsiteX5" fmla="*/ 31886 w 671040"/>
                    <a:gd name="connsiteY5" fmla="*/ 189539 h 763805"/>
                    <a:gd name="connsiteX6" fmla="*/ 72227 w 671040"/>
                    <a:gd name="connsiteY6" fmla="*/ 418139 h 76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1040" h="763805">
                      <a:moveTo>
                        <a:pt x="72227" y="418139"/>
                      </a:moveTo>
                      <a:cubicBezTo>
                        <a:pt x="164115" y="510027"/>
                        <a:pt x="484603" y="696046"/>
                        <a:pt x="583215" y="740869"/>
                      </a:cubicBezTo>
                      <a:cubicBezTo>
                        <a:pt x="681827" y="785693"/>
                        <a:pt x="677344" y="763280"/>
                        <a:pt x="663897" y="687080"/>
                      </a:cubicBezTo>
                      <a:cubicBezTo>
                        <a:pt x="650450" y="610880"/>
                        <a:pt x="551839" y="397969"/>
                        <a:pt x="502533" y="283669"/>
                      </a:cubicBezTo>
                      <a:cubicBezTo>
                        <a:pt x="453227" y="169369"/>
                        <a:pt x="446503" y="16968"/>
                        <a:pt x="368062" y="1280"/>
                      </a:cubicBezTo>
                      <a:cubicBezTo>
                        <a:pt x="289621" y="-14408"/>
                        <a:pt x="76710" y="117821"/>
                        <a:pt x="31886" y="189539"/>
                      </a:cubicBezTo>
                      <a:cubicBezTo>
                        <a:pt x="-12938" y="261257"/>
                        <a:pt x="-19661" y="326251"/>
                        <a:pt x="72227" y="4181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96" name="组合 95"/>
          <p:cNvGrpSpPr/>
          <p:nvPr/>
        </p:nvGrpSpPr>
        <p:grpSpPr>
          <a:xfrm>
            <a:off x="3550816" y="3460243"/>
            <a:ext cx="937728" cy="1434740"/>
            <a:chOff x="3091944" y="3455940"/>
            <a:chExt cx="937728" cy="1434740"/>
          </a:xfrm>
        </p:grpSpPr>
        <p:sp>
          <p:nvSpPr>
            <p:cNvPr id="10" name="椭圆 9"/>
            <p:cNvSpPr/>
            <p:nvPr/>
          </p:nvSpPr>
          <p:spPr>
            <a:xfrm>
              <a:off x="3091944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D5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300327" y="4151016"/>
              <a:ext cx="729345" cy="739664"/>
              <a:chOff x="1210613" y="2107574"/>
              <a:chExt cx="927279" cy="98335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E8584B"/>
              </a:solidFill>
              <a:ln>
                <a:noFill/>
              </a:ln>
              <a:effectLst>
                <a:innerShdw blurRad="25400">
                  <a:srgbClr val="C00000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肘形连接符 46"/>
            <p:cNvCxnSpPr/>
            <p:nvPr/>
          </p:nvCxnSpPr>
          <p:spPr>
            <a:xfrm rot="16200000" flipV="1">
              <a:off x="3135023" y="3737963"/>
              <a:ext cx="589229" cy="3951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E85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任意多边形 56"/>
            <p:cNvSpPr/>
            <p:nvPr/>
          </p:nvSpPr>
          <p:spPr>
            <a:xfrm>
              <a:off x="3504563" y="4370798"/>
              <a:ext cx="299753" cy="291949"/>
            </a:xfrm>
            <a:custGeom>
              <a:avLst/>
              <a:gdLst/>
              <a:ahLst/>
              <a:cxnLst/>
              <a:rect l="l" t="t" r="r" b="b"/>
              <a:pathLst>
                <a:path w="4846918" h="4757220">
                  <a:moveTo>
                    <a:pt x="1074270" y="2230729"/>
                  </a:moveTo>
                  <a:cubicBezTo>
                    <a:pt x="1044295" y="2229609"/>
                    <a:pt x="1017961" y="2244737"/>
                    <a:pt x="1024684" y="2306369"/>
                  </a:cubicBezTo>
                  <a:cubicBezTo>
                    <a:pt x="1038131" y="2429634"/>
                    <a:pt x="1143466" y="2821840"/>
                    <a:pt x="1226390" y="2992169"/>
                  </a:cubicBezTo>
                  <a:cubicBezTo>
                    <a:pt x="1309314" y="3162499"/>
                    <a:pt x="1405685" y="3265593"/>
                    <a:pt x="1522226" y="3328346"/>
                  </a:cubicBezTo>
                  <a:cubicBezTo>
                    <a:pt x="1638767" y="3391099"/>
                    <a:pt x="1768755" y="3400064"/>
                    <a:pt x="1925637" y="3368687"/>
                  </a:cubicBezTo>
                  <a:cubicBezTo>
                    <a:pt x="2082519" y="3337311"/>
                    <a:pt x="2313361" y="3220769"/>
                    <a:pt x="2463520" y="3140087"/>
                  </a:cubicBezTo>
                  <a:cubicBezTo>
                    <a:pt x="2613679" y="3059405"/>
                    <a:pt x="2766078" y="2936140"/>
                    <a:pt x="2826590" y="2884593"/>
                  </a:cubicBezTo>
                  <a:cubicBezTo>
                    <a:pt x="2887102" y="2833046"/>
                    <a:pt x="2857966" y="2819599"/>
                    <a:pt x="2826590" y="2830805"/>
                  </a:cubicBezTo>
                  <a:cubicBezTo>
                    <a:pt x="2795214" y="2842011"/>
                    <a:pt x="2712290" y="2909246"/>
                    <a:pt x="2638331" y="2951828"/>
                  </a:cubicBezTo>
                  <a:cubicBezTo>
                    <a:pt x="2564372" y="2994410"/>
                    <a:pt x="2488172" y="3045958"/>
                    <a:pt x="2382837" y="3086299"/>
                  </a:cubicBezTo>
                  <a:cubicBezTo>
                    <a:pt x="2277502" y="3126640"/>
                    <a:pt x="2118379" y="3175946"/>
                    <a:pt x="2006320" y="3193875"/>
                  </a:cubicBezTo>
                  <a:cubicBezTo>
                    <a:pt x="1894261" y="3211804"/>
                    <a:pt x="1806855" y="3214045"/>
                    <a:pt x="1710484" y="3193875"/>
                  </a:cubicBezTo>
                  <a:cubicBezTo>
                    <a:pt x="1614113" y="3173705"/>
                    <a:pt x="1511019" y="3155775"/>
                    <a:pt x="1428096" y="3072852"/>
                  </a:cubicBezTo>
                  <a:cubicBezTo>
                    <a:pt x="1345173" y="2989929"/>
                    <a:pt x="1264490" y="2819599"/>
                    <a:pt x="1212943" y="2696334"/>
                  </a:cubicBezTo>
                  <a:cubicBezTo>
                    <a:pt x="1161396" y="2573069"/>
                    <a:pt x="1130020" y="2407222"/>
                    <a:pt x="1118814" y="2333263"/>
                  </a:cubicBezTo>
                  <a:cubicBezTo>
                    <a:pt x="1107608" y="2259304"/>
                    <a:pt x="1161396" y="2259304"/>
                    <a:pt x="1145708" y="2252581"/>
                  </a:cubicBezTo>
                  <a:cubicBezTo>
                    <a:pt x="1137864" y="2249219"/>
                    <a:pt x="1104246" y="2231850"/>
                    <a:pt x="1074270" y="2230729"/>
                  </a:cubicBezTo>
                  <a:close/>
                  <a:moveTo>
                    <a:pt x="1853465" y="1164945"/>
                  </a:moveTo>
                  <a:cubicBezTo>
                    <a:pt x="1833750" y="1164350"/>
                    <a:pt x="1813019" y="1167851"/>
                    <a:pt x="1791167" y="1176816"/>
                  </a:cubicBezTo>
                  <a:cubicBezTo>
                    <a:pt x="1703761" y="1212675"/>
                    <a:pt x="1553602" y="1347146"/>
                    <a:pt x="1481884" y="1459205"/>
                  </a:cubicBezTo>
                  <a:cubicBezTo>
                    <a:pt x="1410166" y="1571264"/>
                    <a:pt x="1381031" y="1730387"/>
                    <a:pt x="1360861" y="1849169"/>
                  </a:cubicBezTo>
                  <a:cubicBezTo>
                    <a:pt x="1340691" y="1967951"/>
                    <a:pt x="1345173" y="2075528"/>
                    <a:pt x="1360861" y="2171899"/>
                  </a:cubicBezTo>
                  <a:cubicBezTo>
                    <a:pt x="1376549" y="2268270"/>
                    <a:pt x="1407925" y="2369123"/>
                    <a:pt x="1454990" y="2427393"/>
                  </a:cubicBezTo>
                  <a:cubicBezTo>
                    <a:pt x="1502055" y="2485663"/>
                    <a:pt x="1578255" y="2514799"/>
                    <a:pt x="1643249" y="2521522"/>
                  </a:cubicBezTo>
                  <a:cubicBezTo>
                    <a:pt x="1708243" y="2528245"/>
                    <a:pt x="1768755" y="2532728"/>
                    <a:pt x="1844955" y="2467734"/>
                  </a:cubicBezTo>
                  <a:cubicBezTo>
                    <a:pt x="1872895" y="2443903"/>
                    <a:pt x="1907463" y="2405308"/>
                    <a:pt x="1941913" y="2360605"/>
                  </a:cubicBezTo>
                  <a:lnTo>
                    <a:pt x="1943037" y="2373389"/>
                  </a:lnTo>
                  <a:cubicBezTo>
                    <a:pt x="1958725" y="2469760"/>
                    <a:pt x="1990101" y="2570613"/>
                    <a:pt x="2037166" y="2628883"/>
                  </a:cubicBezTo>
                  <a:cubicBezTo>
                    <a:pt x="2084231" y="2687153"/>
                    <a:pt x="2160431" y="2716289"/>
                    <a:pt x="2225425" y="2723012"/>
                  </a:cubicBezTo>
                  <a:cubicBezTo>
                    <a:pt x="2290419" y="2729735"/>
                    <a:pt x="2350931" y="2734218"/>
                    <a:pt x="2427131" y="2669224"/>
                  </a:cubicBezTo>
                  <a:cubicBezTo>
                    <a:pt x="2503331" y="2604230"/>
                    <a:pt x="2628837" y="2429419"/>
                    <a:pt x="2682625" y="2333048"/>
                  </a:cubicBezTo>
                  <a:cubicBezTo>
                    <a:pt x="2736413" y="2236677"/>
                    <a:pt x="2743137" y="2198577"/>
                    <a:pt x="2749860" y="2091000"/>
                  </a:cubicBezTo>
                  <a:cubicBezTo>
                    <a:pt x="2756584" y="1983424"/>
                    <a:pt x="2749860" y="1795165"/>
                    <a:pt x="2722966" y="1687589"/>
                  </a:cubicBezTo>
                  <a:cubicBezTo>
                    <a:pt x="2696072" y="1580013"/>
                    <a:pt x="2646767" y="1497089"/>
                    <a:pt x="2588496" y="1445542"/>
                  </a:cubicBezTo>
                  <a:cubicBezTo>
                    <a:pt x="2530226" y="1393995"/>
                    <a:pt x="2445061" y="1364859"/>
                    <a:pt x="2373343" y="1378306"/>
                  </a:cubicBezTo>
                  <a:cubicBezTo>
                    <a:pt x="2301625" y="1391753"/>
                    <a:pt x="2209737" y="1479159"/>
                    <a:pt x="2158190" y="1526224"/>
                  </a:cubicBezTo>
                  <a:cubicBezTo>
                    <a:pt x="2155492" y="1528687"/>
                    <a:pt x="2152918" y="1531015"/>
                    <a:pt x="2150432" y="1533204"/>
                  </a:cubicBezTo>
                  <a:cubicBezTo>
                    <a:pt x="2147621" y="1516308"/>
                    <a:pt x="2144386" y="1500482"/>
                    <a:pt x="2140790" y="1486099"/>
                  </a:cubicBezTo>
                  <a:cubicBezTo>
                    <a:pt x="2113896" y="1378523"/>
                    <a:pt x="2064591" y="1295599"/>
                    <a:pt x="2006320" y="1244052"/>
                  </a:cubicBezTo>
                  <a:cubicBezTo>
                    <a:pt x="1962618" y="1205392"/>
                    <a:pt x="1912611" y="1166731"/>
                    <a:pt x="1853465" y="1164945"/>
                  </a:cubicBezTo>
                  <a:close/>
                  <a:moveTo>
                    <a:pt x="2711122" y="330"/>
                  </a:moveTo>
                  <a:cubicBezTo>
                    <a:pt x="2822984" y="-3303"/>
                    <a:pt x="2925763" y="22611"/>
                    <a:pt x="3001402" y="101052"/>
                  </a:cubicBezTo>
                  <a:cubicBezTo>
                    <a:pt x="3122425" y="226558"/>
                    <a:pt x="3173973" y="551529"/>
                    <a:pt x="3230002" y="786852"/>
                  </a:cubicBezTo>
                  <a:cubicBezTo>
                    <a:pt x="3286031" y="1022175"/>
                    <a:pt x="3290514" y="1371799"/>
                    <a:pt x="3337579" y="1512993"/>
                  </a:cubicBezTo>
                  <a:cubicBezTo>
                    <a:pt x="3384644" y="1654187"/>
                    <a:pt x="3362231" y="1589192"/>
                    <a:pt x="3512390" y="1634016"/>
                  </a:cubicBezTo>
                  <a:cubicBezTo>
                    <a:pt x="3662549" y="1678840"/>
                    <a:pt x="4041308" y="1739352"/>
                    <a:pt x="4238531" y="1781934"/>
                  </a:cubicBezTo>
                  <a:cubicBezTo>
                    <a:pt x="4435754" y="1824516"/>
                    <a:pt x="4594878" y="1833481"/>
                    <a:pt x="4695731" y="1889510"/>
                  </a:cubicBezTo>
                  <a:cubicBezTo>
                    <a:pt x="4796584" y="1945539"/>
                    <a:pt x="4830202" y="2028463"/>
                    <a:pt x="4843649" y="2118110"/>
                  </a:cubicBezTo>
                  <a:cubicBezTo>
                    <a:pt x="4857096" y="2207757"/>
                    <a:pt x="4827961" y="2324299"/>
                    <a:pt x="4776414" y="2427393"/>
                  </a:cubicBezTo>
                  <a:cubicBezTo>
                    <a:pt x="4724867" y="2530487"/>
                    <a:pt x="4646426" y="2622375"/>
                    <a:pt x="4534367" y="2736675"/>
                  </a:cubicBezTo>
                  <a:cubicBezTo>
                    <a:pt x="4422308" y="2850975"/>
                    <a:pt x="4256461" y="3025787"/>
                    <a:pt x="4104061" y="3113193"/>
                  </a:cubicBezTo>
                  <a:cubicBezTo>
                    <a:pt x="3951661" y="3200599"/>
                    <a:pt x="3711855" y="3214045"/>
                    <a:pt x="3619967" y="3261110"/>
                  </a:cubicBezTo>
                  <a:cubicBezTo>
                    <a:pt x="3528079" y="3308175"/>
                    <a:pt x="3557213" y="3330587"/>
                    <a:pt x="3552731" y="3395581"/>
                  </a:cubicBezTo>
                  <a:cubicBezTo>
                    <a:pt x="3548249" y="3460575"/>
                    <a:pt x="3570661" y="3494193"/>
                    <a:pt x="3593073" y="3651075"/>
                  </a:cubicBezTo>
                  <a:cubicBezTo>
                    <a:pt x="3615485" y="3807957"/>
                    <a:pt x="3693926" y="4164304"/>
                    <a:pt x="3687202" y="4336875"/>
                  </a:cubicBezTo>
                  <a:cubicBezTo>
                    <a:pt x="3680478" y="4509446"/>
                    <a:pt x="3619966" y="4617023"/>
                    <a:pt x="3552731" y="4686499"/>
                  </a:cubicBezTo>
                  <a:cubicBezTo>
                    <a:pt x="3485496" y="4755976"/>
                    <a:pt x="3382402" y="4749252"/>
                    <a:pt x="3283790" y="4753734"/>
                  </a:cubicBezTo>
                  <a:cubicBezTo>
                    <a:pt x="3185178" y="4758216"/>
                    <a:pt x="3100014" y="4767181"/>
                    <a:pt x="2961061" y="4713393"/>
                  </a:cubicBezTo>
                  <a:cubicBezTo>
                    <a:pt x="2822108" y="4659605"/>
                    <a:pt x="2631608" y="4547546"/>
                    <a:pt x="2450073" y="4431005"/>
                  </a:cubicBezTo>
                  <a:cubicBezTo>
                    <a:pt x="2268538" y="4314464"/>
                    <a:pt x="2008561" y="4065693"/>
                    <a:pt x="1871849" y="4014146"/>
                  </a:cubicBezTo>
                  <a:cubicBezTo>
                    <a:pt x="1735137" y="3962599"/>
                    <a:pt x="1750826" y="4054487"/>
                    <a:pt x="1629802" y="4121722"/>
                  </a:cubicBezTo>
                  <a:cubicBezTo>
                    <a:pt x="1508779" y="4188957"/>
                    <a:pt x="1282420" y="4350323"/>
                    <a:pt x="1145708" y="4417558"/>
                  </a:cubicBezTo>
                  <a:cubicBezTo>
                    <a:pt x="1008996" y="4484793"/>
                    <a:pt x="912625" y="4536340"/>
                    <a:pt x="809531" y="4525134"/>
                  </a:cubicBezTo>
                  <a:cubicBezTo>
                    <a:pt x="706437" y="4513928"/>
                    <a:pt x="605584" y="4493757"/>
                    <a:pt x="527143" y="4350322"/>
                  </a:cubicBezTo>
                  <a:cubicBezTo>
                    <a:pt x="448702" y="4206887"/>
                    <a:pt x="343366" y="3937945"/>
                    <a:pt x="338884" y="3664522"/>
                  </a:cubicBezTo>
                  <a:cubicBezTo>
                    <a:pt x="334402" y="3391099"/>
                    <a:pt x="468873" y="2891316"/>
                    <a:pt x="500249" y="2709781"/>
                  </a:cubicBezTo>
                  <a:cubicBezTo>
                    <a:pt x="531625" y="2528246"/>
                    <a:pt x="533866" y="2631339"/>
                    <a:pt x="527143" y="2575310"/>
                  </a:cubicBezTo>
                  <a:cubicBezTo>
                    <a:pt x="520420" y="2519281"/>
                    <a:pt x="506973" y="2456528"/>
                    <a:pt x="459908" y="2373605"/>
                  </a:cubicBezTo>
                  <a:cubicBezTo>
                    <a:pt x="412843" y="2290682"/>
                    <a:pt x="311990" y="2198793"/>
                    <a:pt x="244755" y="2077769"/>
                  </a:cubicBezTo>
                  <a:cubicBezTo>
                    <a:pt x="177520" y="1956745"/>
                    <a:pt x="96837" y="1817792"/>
                    <a:pt x="56496" y="1647463"/>
                  </a:cubicBezTo>
                  <a:cubicBezTo>
                    <a:pt x="16155" y="1477134"/>
                    <a:pt x="-8498" y="1226122"/>
                    <a:pt x="2708" y="1055793"/>
                  </a:cubicBezTo>
                  <a:cubicBezTo>
                    <a:pt x="13914" y="885464"/>
                    <a:pt x="60978" y="701687"/>
                    <a:pt x="123731" y="625487"/>
                  </a:cubicBezTo>
                  <a:cubicBezTo>
                    <a:pt x="186484" y="549287"/>
                    <a:pt x="199932" y="547046"/>
                    <a:pt x="379226" y="598593"/>
                  </a:cubicBezTo>
                  <a:cubicBezTo>
                    <a:pt x="558520" y="650140"/>
                    <a:pt x="1026925" y="874257"/>
                    <a:pt x="1199496" y="934769"/>
                  </a:cubicBezTo>
                  <a:cubicBezTo>
                    <a:pt x="1372066" y="995281"/>
                    <a:pt x="1300349" y="1051310"/>
                    <a:pt x="1414649" y="961663"/>
                  </a:cubicBezTo>
                  <a:cubicBezTo>
                    <a:pt x="1528949" y="872016"/>
                    <a:pt x="1703761" y="551528"/>
                    <a:pt x="1885296" y="396887"/>
                  </a:cubicBezTo>
                  <a:cubicBezTo>
                    <a:pt x="2066831" y="242246"/>
                    <a:pt x="2317843" y="83122"/>
                    <a:pt x="2503861" y="33816"/>
                  </a:cubicBezTo>
                  <a:cubicBezTo>
                    <a:pt x="2573618" y="15326"/>
                    <a:pt x="2644005" y="2510"/>
                    <a:pt x="2711122" y="33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460671" y="2318838"/>
            <a:ext cx="937728" cy="1380512"/>
            <a:chOff x="1125117" y="2292241"/>
            <a:chExt cx="937728" cy="1380512"/>
          </a:xfrm>
        </p:grpSpPr>
        <p:sp>
          <p:nvSpPr>
            <p:cNvPr id="9" name="椭圆 8"/>
            <p:cNvSpPr/>
            <p:nvPr/>
          </p:nvSpPr>
          <p:spPr>
            <a:xfrm>
              <a:off x="1854462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0C5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25117" y="2292241"/>
              <a:ext cx="729345" cy="739664"/>
              <a:chOff x="1210613" y="2107574"/>
              <a:chExt cx="927279" cy="98335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F7C66C"/>
              </a:solidFill>
              <a:ln>
                <a:noFill/>
              </a:ln>
              <a:effectLst>
                <a:innerShdw blurRad="25400">
                  <a:schemeClr val="accent4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肘形连接符 46"/>
            <p:cNvCxnSpPr>
              <a:stCxn id="13" idx="4"/>
              <a:endCxn id="9" idx="0"/>
            </p:cNvCxnSpPr>
            <p:nvPr/>
          </p:nvCxnSpPr>
          <p:spPr>
            <a:xfrm rot="16200000" flipH="1">
              <a:off x="1477440" y="2974726"/>
              <a:ext cx="493562" cy="468865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rgbClr val="F7C6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/>
            <p:cNvGrpSpPr/>
            <p:nvPr/>
          </p:nvGrpSpPr>
          <p:grpSpPr>
            <a:xfrm>
              <a:off x="1313832" y="2488234"/>
              <a:ext cx="393970" cy="362448"/>
              <a:chOff x="3499849" y="2144298"/>
              <a:chExt cx="4102746" cy="3418269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59" name="组合 58"/>
              <p:cNvGrpSpPr/>
              <p:nvPr/>
            </p:nvGrpSpPr>
            <p:grpSpPr>
              <a:xfrm>
                <a:off x="3499849" y="2144298"/>
                <a:ext cx="2144300" cy="3418269"/>
                <a:chOff x="3499849" y="2144298"/>
                <a:chExt cx="2144300" cy="3418269"/>
              </a:xfrm>
              <a:grpFill/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4211960" y="2850783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2"/>
                <p:cNvSpPr/>
                <p:nvPr/>
              </p:nvSpPr>
              <p:spPr>
                <a:xfrm>
                  <a:off x="3499849" y="2144298"/>
                  <a:ext cx="2144300" cy="2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300" h="2144300">
                      <a:moveTo>
                        <a:pt x="1072150" y="0"/>
                      </a:moveTo>
                      <a:cubicBezTo>
                        <a:pt x="1664282" y="0"/>
                        <a:pt x="2144300" y="480018"/>
                        <a:pt x="2144300" y="1072150"/>
                      </a:cubicBezTo>
                      <a:cubicBezTo>
                        <a:pt x="2144300" y="1664282"/>
                        <a:pt x="1664282" y="2144300"/>
                        <a:pt x="1072150" y="2144300"/>
                      </a:cubicBezTo>
                      <a:cubicBezTo>
                        <a:pt x="952394" y="2144300"/>
                        <a:pt x="837223" y="2124666"/>
                        <a:pt x="730239" y="2086968"/>
                      </a:cubicBezTo>
                      <a:cubicBezTo>
                        <a:pt x="712348" y="2066805"/>
                        <a:pt x="706763" y="2035191"/>
                        <a:pt x="717434" y="2004765"/>
                      </a:cubicBezTo>
                      <a:cubicBezTo>
                        <a:pt x="730588" y="1967261"/>
                        <a:pt x="764158" y="1943775"/>
                        <a:pt x="797079" y="1948020"/>
                      </a:cubicBezTo>
                      <a:cubicBezTo>
                        <a:pt x="867922" y="1968318"/>
                        <a:pt x="942769" y="1978445"/>
                        <a:pt x="1019981" y="1978445"/>
                      </a:cubicBezTo>
                      <a:cubicBezTo>
                        <a:pt x="1497208" y="1978445"/>
                        <a:pt x="1884077" y="1591576"/>
                        <a:pt x="1884077" y="1114349"/>
                      </a:cubicBezTo>
                      <a:cubicBezTo>
                        <a:pt x="1884077" y="637122"/>
                        <a:pt x="1497208" y="250253"/>
                        <a:pt x="1019981" y="250253"/>
                      </a:cubicBezTo>
                      <a:cubicBezTo>
                        <a:pt x="542754" y="250253"/>
                        <a:pt x="155885" y="637122"/>
                        <a:pt x="155885" y="1114349"/>
                      </a:cubicBezTo>
                      <a:cubicBezTo>
                        <a:pt x="155885" y="1286804"/>
                        <a:pt x="206405" y="1447458"/>
                        <a:pt x="297561" y="1579426"/>
                      </a:cubicBezTo>
                      <a:lnTo>
                        <a:pt x="292357" y="1573778"/>
                      </a:lnTo>
                      <a:cubicBezTo>
                        <a:pt x="319319" y="1603043"/>
                        <a:pt x="313635" y="1652105"/>
                        <a:pt x="279695" y="1683374"/>
                      </a:cubicBezTo>
                      <a:cubicBezTo>
                        <a:pt x="259995" y="1701524"/>
                        <a:pt x="235099" y="1709696"/>
                        <a:pt x="212519" y="1706358"/>
                      </a:cubicBezTo>
                      <a:cubicBezTo>
                        <a:pt x="77784" y="1530703"/>
                        <a:pt x="0" y="1310510"/>
                        <a:pt x="0" y="1072150"/>
                      </a:cubicBezTo>
                      <a:cubicBezTo>
                        <a:pt x="0" y="480018"/>
                        <a:pt x="480018" y="0"/>
                        <a:pt x="1072150" y="0"/>
                      </a:cubicBezTo>
                      <a:close/>
                    </a:path>
                  </a:pathLst>
                </a:custGeom>
                <a:grpFill/>
                <a:ln w="263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任意多边形 65"/>
                <p:cNvSpPr/>
                <p:nvPr/>
              </p:nvSpPr>
              <p:spPr>
                <a:xfrm>
                  <a:off x="3561411" y="3351628"/>
                  <a:ext cx="808543" cy="2210939"/>
                </a:xfrm>
                <a:custGeom>
                  <a:avLst/>
                  <a:gdLst>
                    <a:gd name="connsiteX0" fmla="*/ 687359 w 810338"/>
                    <a:gd name="connsiteY0" fmla="*/ 11284 h 2209241"/>
                    <a:gd name="connsiteX1" fmla="*/ 535682 w 810338"/>
                    <a:gd name="connsiteY1" fmla="*/ 184630 h 2209241"/>
                    <a:gd name="connsiteX2" fmla="*/ 332000 w 810338"/>
                    <a:gd name="connsiteY2" fmla="*/ 496653 h 2209241"/>
                    <a:gd name="connsiteX3" fmla="*/ 158654 w 810338"/>
                    <a:gd name="connsiteY3" fmla="*/ 921350 h 2209241"/>
                    <a:gd name="connsiteX4" fmla="*/ 19977 w 810338"/>
                    <a:gd name="connsiteY4" fmla="*/ 1402385 h 2209241"/>
                    <a:gd name="connsiteX5" fmla="*/ 2643 w 810338"/>
                    <a:gd name="connsiteY5" fmla="*/ 2117437 h 2209241"/>
                    <a:gd name="connsiteX6" fmla="*/ 37312 w 810338"/>
                    <a:gd name="connsiteY6" fmla="*/ 2195443 h 2209241"/>
                    <a:gd name="connsiteX7" fmla="*/ 210658 w 810338"/>
                    <a:gd name="connsiteY7" fmla="*/ 2195443 h 2209241"/>
                    <a:gd name="connsiteX8" fmla="*/ 227992 w 810338"/>
                    <a:gd name="connsiteY8" fmla="*/ 2056766 h 2209241"/>
                    <a:gd name="connsiteX9" fmla="*/ 249661 w 810338"/>
                    <a:gd name="connsiteY9" fmla="*/ 1458723 h 2209241"/>
                    <a:gd name="connsiteX10" fmla="*/ 349335 w 810338"/>
                    <a:gd name="connsiteY10" fmla="*/ 930017 h 2209241"/>
                    <a:gd name="connsiteX11" fmla="*/ 535682 w 810338"/>
                    <a:gd name="connsiteY11" fmla="*/ 500986 h 2209241"/>
                    <a:gd name="connsiteX12" fmla="*/ 756698 w 810338"/>
                    <a:gd name="connsiteY12" fmla="*/ 206298 h 2209241"/>
                    <a:gd name="connsiteX13" fmla="*/ 808701 w 810338"/>
                    <a:gd name="connsiteY13" fmla="*/ 136960 h 2209241"/>
                    <a:gd name="connsiteX14" fmla="*/ 787033 w 810338"/>
                    <a:gd name="connsiteY14" fmla="*/ 28618 h 2209241"/>
                    <a:gd name="connsiteX15" fmla="*/ 687359 w 810338"/>
                    <a:gd name="connsiteY15" fmla="*/ 11284 h 2209241"/>
                    <a:gd name="connsiteX0" fmla="*/ 684859 w 807838"/>
                    <a:gd name="connsiteY0" fmla="*/ 11284 h 2209241"/>
                    <a:gd name="connsiteX1" fmla="*/ 533182 w 807838"/>
                    <a:gd name="connsiteY1" fmla="*/ 184630 h 2209241"/>
                    <a:gd name="connsiteX2" fmla="*/ 329500 w 807838"/>
                    <a:gd name="connsiteY2" fmla="*/ 496653 h 2209241"/>
                    <a:gd name="connsiteX3" fmla="*/ 156154 w 807838"/>
                    <a:gd name="connsiteY3" fmla="*/ 921350 h 2209241"/>
                    <a:gd name="connsiteX4" fmla="*/ 39146 w 807838"/>
                    <a:gd name="connsiteY4" fmla="*/ 1402385 h 2209241"/>
                    <a:gd name="connsiteX5" fmla="*/ 143 w 807838"/>
                    <a:gd name="connsiteY5" fmla="*/ 2117437 h 2209241"/>
                    <a:gd name="connsiteX6" fmla="*/ 34812 w 807838"/>
                    <a:gd name="connsiteY6" fmla="*/ 2195443 h 2209241"/>
                    <a:gd name="connsiteX7" fmla="*/ 208158 w 807838"/>
                    <a:gd name="connsiteY7" fmla="*/ 2195443 h 2209241"/>
                    <a:gd name="connsiteX8" fmla="*/ 225492 w 807838"/>
                    <a:gd name="connsiteY8" fmla="*/ 2056766 h 2209241"/>
                    <a:gd name="connsiteX9" fmla="*/ 247161 w 807838"/>
                    <a:gd name="connsiteY9" fmla="*/ 1458723 h 2209241"/>
                    <a:gd name="connsiteX10" fmla="*/ 346835 w 807838"/>
                    <a:gd name="connsiteY10" fmla="*/ 930017 h 2209241"/>
                    <a:gd name="connsiteX11" fmla="*/ 533182 w 807838"/>
                    <a:gd name="connsiteY11" fmla="*/ 500986 h 2209241"/>
                    <a:gd name="connsiteX12" fmla="*/ 754198 w 807838"/>
                    <a:gd name="connsiteY12" fmla="*/ 206298 h 2209241"/>
                    <a:gd name="connsiteX13" fmla="*/ 806201 w 807838"/>
                    <a:gd name="connsiteY13" fmla="*/ 136960 h 2209241"/>
                    <a:gd name="connsiteX14" fmla="*/ 784533 w 807838"/>
                    <a:gd name="connsiteY14" fmla="*/ 28618 h 2209241"/>
                    <a:gd name="connsiteX15" fmla="*/ 684859 w 807838"/>
                    <a:gd name="connsiteY15" fmla="*/ 11284 h 2209241"/>
                    <a:gd name="connsiteX0" fmla="*/ 684859 w 807838"/>
                    <a:gd name="connsiteY0" fmla="*/ 11284 h 2209241"/>
                    <a:gd name="connsiteX1" fmla="*/ 533182 w 807838"/>
                    <a:gd name="connsiteY1" fmla="*/ 184630 h 2209241"/>
                    <a:gd name="connsiteX2" fmla="*/ 329500 w 807838"/>
                    <a:gd name="connsiteY2" fmla="*/ 496653 h 2209241"/>
                    <a:gd name="connsiteX3" fmla="*/ 156154 w 807838"/>
                    <a:gd name="connsiteY3" fmla="*/ 921350 h 2209241"/>
                    <a:gd name="connsiteX4" fmla="*/ 39146 w 807838"/>
                    <a:gd name="connsiteY4" fmla="*/ 1402385 h 2209241"/>
                    <a:gd name="connsiteX5" fmla="*/ 143 w 807838"/>
                    <a:gd name="connsiteY5" fmla="*/ 2117437 h 2209241"/>
                    <a:gd name="connsiteX6" fmla="*/ 34812 w 807838"/>
                    <a:gd name="connsiteY6" fmla="*/ 2195443 h 2209241"/>
                    <a:gd name="connsiteX7" fmla="*/ 208158 w 807838"/>
                    <a:gd name="connsiteY7" fmla="*/ 2195443 h 2209241"/>
                    <a:gd name="connsiteX8" fmla="*/ 225492 w 807838"/>
                    <a:gd name="connsiteY8" fmla="*/ 2056766 h 2209241"/>
                    <a:gd name="connsiteX9" fmla="*/ 247161 w 807838"/>
                    <a:gd name="connsiteY9" fmla="*/ 1458723 h 2209241"/>
                    <a:gd name="connsiteX10" fmla="*/ 346835 w 807838"/>
                    <a:gd name="connsiteY10" fmla="*/ 930017 h 2209241"/>
                    <a:gd name="connsiteX11" fmla="*/ 533182 w 807838"/>
                    <a:gd name="connsiteY11" fmla="*/ 500986 h 2209241"/>
                    <a:gd name="connsiteX12" fmla="*/ 754198 w 807838"/>
                    <a:gd name="connsiteY12" fmla="*/ 206298 h 2209241"/>
                    <a:gd name="connsiteX13" fmla="*/ 806201 w 807838"/>
                    <a:gd name="connsiteY13" fmla="*/ 136960 h 2209241"/>
                    <a:gd name="connsiteX14" fmla="*/ 784533 w 807838"/>
                    <a:gd name="connsiteY14" fmla="*/ 28618 h 2209241"/>
                    <a:gd name="connsiteX15" fmla="*/ 684859 w 807838"/>
                    <a:gd name="connsiteY15" fmla="*/ 11284 h 2209241"/>
                    <a:gd name="connsiteX0" fmla="*/ 688328 w 811307"/>
                    <a:gd name="connsiteY0" fmla="*/ 11284 h 2209241"/>
                    <a:gd name="connsiteX1" fmla="*/ 536651 w 811307"/>
                    <a:gd name="connsiteY1" fmla="*/ 184630 h 2209241"/>
                    <a:gd name="connsiteX2" fmla="*/ 332969 w 811307"/>
                    <a:gd name="connsiteY2" fmla="*/ 496653 h 2209241"/>
                    <a:gd name="connsiteX3" fmla="*/ 159623 w 811307"/>
                    <a:gd name="connsiteY3" fmla="*/ 921350 h 2209241"/>
                    <a:gd name="connsiteX4" fmla="*/ 42615 w 811307"/>
                    <a:gd name="connsiteY4" fmla="*/ 1402385 h 2209241"/>
                    <a:gd name="connsiteX5" fmla="*/ 3612 w 811307"/>
                    <a:gd name="connsiteY5" fmla="*/ 2117437 h 2209241"/>
                    <a:gd name="connsiteX6" fmla="*/ 25280 w 811307"/>
                    <a:gd name="connsiteY6" fmla="*/ 2195443 h 2209241"/>
                    <a:gd name="connsiteX7" fmla="*/ 211627 w 811307"/>
                    <a:gd name="connsiteY7" fmla="*/ 2195443 h 2209241"/>
                    <a:gd name="connsiteX8" fmla="*/ 228961 w 811307"/>
                    <a:gd name="connsiteY8" fmla="*/ 2056766 h 2209241"/>
                    <a:gd name="connsiteX9" fmla="*/ 250630 w 811307"/>
                    <a:gd name="connsiteY9" fmla="*/ 1458723 h 2209241"/>
                    <a:gd name="connsiteX10" fmla="*/ 350304 w 811307"/>
                    <a:gd name="connsiteY10" fmla="*/ 930017 h 2209241"/>
                    <a:gd name="connsiteX11" fmla="*/ 536651 w 811307"/>
                    <a:gd name="connsiteY11" fmla="*/ 500986 h 2209241"/>
                    <a:gd name="connsiteX12" fmla="*/ 757667 w 811307"/>
                    <a:gd name="connsiteY12" fmla="*/ 206298 h 2209241"/>
                    <a:gd name="connsiteX13" fmla="*/ 809670 w 811307"/>
                    <a:gd name="connsiteY13" fmla="*/ 136960 h 2209241"/>
                    <a:gd name="connsiteX14" fmla="*/ 788002 w 811307"/>
                    <a:gd name="connsiteY14" fmla="*/ 28618 h 2209241"/>
                    <a:gd name="connsiteX15" fmla="*/ 688328 w 811307"/>
                    <a:gd name="connsiteY15" fmla="*/ 11284 h 2209241"/>
                    <a:gd name="connsiteX0" fmla="*/ 685564 w 808543"/>
                    <a:gd name="connsiteY0" fmla="*/ 11284 h 2210939"/>
                    <a:gd name="connsiteX1" fmla="*/ 533887 w 808543"/>
                    <a:gd name="connsiteY1" fmla="*/ 184630 h 2210939"/>
                    <a:gd name="connsiteX2" fmla="*/ 330205 w 808543"/>
                    <a:gd name="connsiteY2" fmla="*/ 496653 h 2210939"/>
                    <a:gd name="connsiteX3" fmla="*/ 156859 w 808543"/>
                    <a:gd name="connsiteY3" fmla="*/ 921350 h 2210939"/>
                    <a:gd name="connsiteX4" fmla="*/ 39851 w 808543"/>
                    <a:gd name="connsiteY4" fmla="*/ 1402385 h 2210939"/>
                    <a:gd name="connsiteX5" fmla="*/ 5181 w 808543"/>
                    <a:gd name="connsiteY5" fmla="*/ 2087101 h 2210939"/>
                    <a:gd name="connsiteX6" fmla="*/ 22516 w 808543"/>
                    <a:gd name="connsiteY6" fmla="*/ 2195443 h 2210939"/>
                    <a:gd name="connsiteX7" fmla="*/ 208863 w 808543"/>
                    <a:gd name="connsiteY7" fmla="*/ 2195443 h 2210939"/>
                    <a:gd name="connsiteX8" fmla="*/ 226197 w 808543"/>
                    <a:gd name="connsiteY8" fmla="*/ 2056766 h 2210939"/>
                    <a:gd name="connsiteX9" fmla="*/ 247866 w 808543"/>
                    <a:gd name="connsiteY9" fmla="*/ 1458723 h 2210939"/>
                    <a:gd name="connsiteX10" fmla="*/ 347540 w 808543"/>
                    <a:gd name="connsiteY10" fmla="*/ 930017 h 2210939"/>
                    <a:gd name="connsiteX11" fmla="*/ 533887 w 808543"/>
                    <a:gd name="connsiteY11" fmla="*/ 500986 h 2210939"/>
                    <a:gd name="connsiteX12" fmla="*/ 754903 w 808543"/>
                    <a:gd name="connsiteY12" fmla="*/ 206298 h 2210939"/>
                    <a:gd name="connsiteX13" fmla="*/ 806906 w 808543"/>
                    <a:gd name="connsiteY13" fmla="*/ 136960 h 2210939"/>
                    <a:gd name="connsiteX14" fmla="*/ 785238 w 808543"/>
                    <a:gd name="connsiteY14" fmla="*/ 28618 h 2210939"/>
                    <a:gd name="connsiteX15" fmla="*/ 685564 w 808543"/>
                    <a:gd name="connsiteY15" fmla="*/ 11284 h 221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08543" h="2210939">
                      <a:moveTo>
                        <a:pt x="685564" y="11284"/>
                      </a:moveTo>
                      <a:cubicBezTo>
                        <a:pt x="643672" y="37286"/>
                        <a:pt x="593113" y="103735"/>
                        <a:pt x="533887" y="184630"/>
                      </a:cubicBezTo>
                      <a:cubicBezTo>
                        <a:pt x="474660" y="265525"/>
                        <a:pt x="393043" y="373866"/>
                        <a:pt x="330205" y="496653"/>
                      </a:cubicBezTo>
                      <a:cubicBezTo>
                        <a:pt x="267367" y="619440"/>
                        <a:pt x="205251" y="770395"/>
                        <a:pt x="156859" y="921350"/>
                      </a:cubicBezTo>
                      <a:cubicBezTo>
                        <a:pt x="108467" y="1072305"/>
                        <a:pt x="65131" y="1208093"/>
                        <a:pt x="39851" y="1402385"/>
                      </a:cubicBezTo>
                      <a:cubicBezTo>
                        <a:pt x="14571" y="1596677"/>
                        <a:pt x="8070" y="1954925"/>
                        <a:pt x="5181" y="2087101"/>
                      </a:cubicBezTo>
                      <a:cubicBezTo>
                        <a:pt x="2292" y="2219277"/>
                        <a:pt x="-11431" y="2177386"/>
                        <a:pt x="22516" y="2195443"/>
                      </a:cubicBezTo>
                      <a:cubicBezTo>
                        <a:pt x="56463" y="2213500"/>
                        <a:pt x="174916" y="2218556"/>
                        <a:pt x="208863" y="2195443"/>
                      </a:cubicBezTo>
                      <a:cubicBezTo>
                        <a:pt x="242810" y="2172330"/>
                        <a:pt x="219697" y="2179553"/>
                        <a:pt x="226197" y="2056766"/>
                      </a:cubicBezTo>
                      <a:cubicBezTo>
                        <a:pt x="232697" y="1933979"/>
                        <a:pt x="227642" y="1646515"/>
                        <a:pt x="247866" y="1458723"/>
                      </a:cubicBezTo>
                      <a:cubicBezTo>
                        <a:pt x="268090" y="1270931"/>
                        <a:pt x="299870" y="1089640"/>
                        <a:pt x="347540" y="930017"/>
                      </a:cubicBezTo>
                      <a:cubicBezTo>
                        <a:pt x="395210" y="770394"/>
                        <a:pt x="465993" y="621606"/>
                        <a:pt x="533887" y="500986"/>
                      </a:cubicBezTo>
                      <a:cubicBezTo>
                        <a:pt x="601781" y="380366"/>
                        <a:pt x="754903" y="206298"/>
                        <a:pt x="754903" y="206298"/>
                      </a:cubicBezTo>
                      <a:cubicBezTo>
                        <a:pt x="800406" y="145627"/>
                        <a:pt x="801850" y="166573"/>
                        <a:pt x="806906" y="136960"/>
                      </a:cubicBezTo>
                      <a:cubicBezTo>
                        <a:pt x="811962" y="107347"/>
                        <a:pt x="805462" y="47397"/>
                        <a:pt x="785238" y="28618"/>
                      </a:cubicBezTo>
                      <a:cubicBezTo>
                        <a:pt x="765014" y="9839"/>
                        <a:pt x="727456" y="-14718"/>
                        <a:pt x="685564" y="112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 rot="17784098">
                <a:off x="6009361" y="1838961"/>
                <a:ext cx="1228343" cy="1958125"/>
                <a:chOff x="3499849" y="2144298"/>
                <a:chExt cx="2144300" cy="3418269"/>
              </a:xfrm>
              <a:grpFill/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4211960" y="2850783"/>
                  <a:ext cx="720080" cy="7200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2"/>
                <p:cNvSpPr/>
                <p:nvPr/>
              </p:nvSpPr>
              <p:spPr>
                <a:xfrm>
                  <a:off x="3499849" y="2144298"/>
                  <a:ext cx="2144300" cy="2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300" h="2144300">
                      <a:moveTo>
                        <a:pt x="1072150" y="0"/>
                      </a:moveTo>
                      <a:cubicBezTo>
                        <a:pt x="1664282" y="0"/>
                        <a:pt x="2144300" y="480018"/>
                        <a:pt x="2144300" y="1072150"/>
                      </a:cubicBezTo>
                      <a:cubicBezTo>
                        <a:pt x="2144300" y="1664282"/>
                        <a:pt x="1664282" y="2144300"/>
                        <a:pt x="1072150" y="2144300"/>
                      </a:cubicBezTo>
                      <a:cubicBezTo>
                        <a:pt x="952394" y="2144300"/>
                        <a:pt x="837223" y="2124666"/>
                        <a:pt x="730239" y="2086968"/>
                      </a:cubicBezTo>
                      <a:cubicBezTo>
                        <a:pt x="712348" y="2066805"/>
                        <a:pt x="706763" y="2035191"/>
                        <a:pt x="717434" y="2004765"/>
                      </a:cubicBezTo>
                      <a:cubicBezTo>
                        <a:pt x="730588" y="1967261"/>
                        <a:pt x="764158" y="1943775"/>
                        <a:pt x="797079" y="1948020"/>
                      </a:cubicBezTo>
                      <a:cubicBezTo>
                        <a:pt x="867922" y="1968318"/>
                        <a:pt x="942769" y="1978445"/>
                        <a:pt x="1019981" y="1978445"/>
                      </a:cubicBezTo>
                      <a:cubicBezTo>
                        <a:pt x="1497208" y="1978445"/>
                        <a:pt x="1884077" y="1591576"/>
                        <a:pt x="1884077" y="1114349"/>
                      </a:cubicBezTo>
                      <a:cubicBezTo>
                        <a:pt x="1884077" y="637122"/>
                        <a:pt x="1497208" y="250253"/>
                        <a:pt x="1019981" y="250253"/>
                      </a:cubicBezTo>
                      <a:cubicBezTo>
                        <a:pt x="542754" y="250253"/>
                        <a:pt x="155885" y="637122"/>
                        <a:pt x="155885" y="1114349"/>
                      </a:cubicBezTo>
                      <a:cubicBezTo>
                        <a:pt x="155885" y="1286804"/>
                        <a:pt x="206405" y="1447458"/>
                        <a:pt x="297561" y="1579426"/>
                      </a:cubicBezTo>
                      <a:lnTo>
                        <a:pt x="292357" y="1573778"/>
                      </a:lnTo>
                      <a:cubicBezTo>
                        <a:pt x="319319" y="1603043"/>
                        <a:pt x="313635" y="1652105"/>
                        <a:pt x="279695" y="1683374"/>
                      </a:cubicBezTo>
                      <a:cubicBezTo>
                        <a:pt x="259995" y="1701524"/>
                        <a:pt x="235099" y="1709696"/>
                        <a:pt x="212519" y="1706358"/>
                      </a:cubicBezTo>
                      <a:cubicBezTo>
                        <a:pt x="77784" y="1530703"/>
                        <a:pt x="0" y="1310510"/>
                        <a:pt x="0" y="1072150"/>
                      </a:cubicBezTo>
                      <a:cubicBezTo>
                        <a:pt x="0" y="480018"/>
                        <a:pt x="480018" y="0"/>
                        <a:pt x="1072150" y="0"/>
                      </a:cubicBezTo>
                      <a:close/>
                    </a:path>
                  </a:pathLst>
                </a:custGeom>
                <a:grpFill/>
                <a:ln w="263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任意多边形 62"/>
                <p:cNvSpPr/>
                <p:nvPr/>
              </p:nvSpPr>
              <p:spPr>
                <a:xfrm>
                  <a:off x="3561411" y="3351628"/>
                  <a:ext cx="808543" cy="2210939"/>
                </a:xfrm>
                <a:custGeom>
                  <a:avLst/>
                  <a:gdLst>
                    <a:gd name="connsiteX0" fmla="*/ 687359 w 810338"/>
                    <a:gd name="connsiteY0" fmla="*/ 11284 h 2209241"/>
                    <a:gd name="connsiteX1" fmla="*/ 535682 w 810338"/>
                    <a:gd name="connsiteY1" fmla="*/ 184630 h 2209241"/>
                    <a:gd name="connsiteX2" fmla="*/ 332000 w 810338"/>
                    <a:gd name="connsiteY2" fmla="*/ 496653 h 2209241"/>
                    <a:gd name="connsiteX3" fmla="*/ 158654 w 810338"/>
                    <a:gd name="connsiteY3" fmla="*/ 921350 h 2209241"/>
                    <a:gd name="connsiteX4" fmla="*/ 19977 w 810338"/>
                    <a:gd name="connsiteY4" fmla="*/ 1402385 h 2209241"/>
                    <a:gd name="connsiteX5" fmla="*/ 2643 w 810338"/>
                    <a:gd name="connsiteY5" fmla="*/ 2117437 h 2209241"/>
                    <a:gd name="connsiteX6" fmla="*/ 37312 w 810338"/>
                    <a:gd name="connsiteY6" fmla="*/ 2195443 h 2209241"/>
                    <a:gd name="connsiteX7" fmla="*/ 210658 w 810338"/>
                    <a:gd name="connsiteY7" fmla="*/ 2195443 h 2209241"/>
                    <a:gd name="connsiteX8" fmla="*/ 227992 w 810338"/>
                    <a:gd name="connsiteY8" fmla="*/ 2056766 h 2209241"/>
                    <a:gd name="connsiteX9" fmla="*/ 249661 w 810338"/>
                    <a:gd name="connsiteY9" fmla="*/ 1458723 h 2209241"/>
                    <a:gd name="connsiteX10" fmla="*/ 349335 w 810338"/>
                    <a:gd name="connsiteY10" fmla="*/ 930017 h 2209241"/>
                    <a:gd name="connsiteX11" fmla="*/ 535682 w 810338"/>
                    <a:gd name="connsiteY11" fmla="*/ 500986 h 2209241"/>
                    <a:gd name="connsiteX12" fmla="*/ 756698 w 810338"/>
                    <a:gd name="connsiteY12" fmla="*/ 206298 h 2209241"/>
                    <a:gd name="connsiteX13" fmla="*/ 808701 w 810338"/>
                    <a:gd name="connsiteY13" fmla="*/ 136960 h 2209241"/>
                    <a:gd name="connsiteX14" fmla="*/ 787033 w 810338"/>
                    <a:gd name="connsiteY14" fmla="*/ 28618 h 2209241"/>
                    <a:gd name="connsiteX15" fmla="*/ 687359 w 810338"/>
                    <a:gd name="connsiteY15" fmla="*/ 11284 h 2209241"/>
                    <a:gd name="connsiteX0" fmla="*/ 684859 w 807838"/>
                    <a:gd name="connsiteY0" fmla="*/ 11284 h 2209241"/>
                    <a:gd name="connsiteX1" fmla="*/ 533182 w 807838"/>
                    <a:gd name="connsiteY1" fmla="*/ 184630 h 2209241"/>
                    <a:gd name="connsiteX2" fmla="*/ 329500 w 807838"/>
                    <a:gd name="connsiteY2" fmla="*/ 496653 h 2209241"/>
                    <a:gd name="connsiteX3" fmla="*/ 156154 w 807838"/>
                    <a:gd name="connsiteY3" fmla="*/ 921350 h 2209241"/>
                    <a:gd name="connsiteX4" fmla="*/ 39146 w 807838"/>
                    <a:gd name="connsiteY4" fmla="*/ 1402385 h 2209241"/>
                    <a:gd name="connsiteX5" fmla="*/ 143 w 807838"/>
                    <a:gd name="connsiteY5" fmla="*/ 2117437 h 2209241"/>
                    <a:gd name="connsiteX6" fmla="*/ 34812 w 807838"/>
                    <a:gd name="connsiteY6" fmla="*/ 2195443 h 2209241"/>
                    <a:gd name="connsiteX7" fmla="*/ 208158 w 807838"/>
                    <a:gd name="connsiteY7" fmla="*/ 2195443 h 2209241"/>
                    <a:gd name="connsiteX8" fmla="*/ 225492 w 807838"/>
                    <a:gd name="connsiteY8" fmla="*/ 2056766 h 2209241"/>
                    <a:gd name="connsiteX9" fmla="*/ 247161 w 807838"/>
                    <a:gd name="connsiteY9" fmla="*/ 1458723 h 2209241"/>
                    <a:gd name="connsiteX10" fmla="*/ 346835 w 807838"/>
                    <a:gd name="connsiteY10" fmla="*/ 930017 h 2209241"/>
                    <a:gd name="connsiteX11" fmla="*/ 533182 w 807838"/>
                    <a:gd name="connsiteY11" fmla="*/ 500986 h 2209241"/>
                    <a:gd name="connsiteX12" fmla="*/ 754198 w 807838"/>
                    <a:gd name="connsiteY12" fmla="*/ 206298 h 2209241"/>
                    <a:gd name="connsiteX13" fmla="*/ 806201 w 807838"/>
                    <a:gd name="connsiteY13" fmla="*/ 136960 h 2209241"/>
                    <a:gd name="connsiteX14" fmla="*/ 784533 w 807838"/>
                    <a:gd name="connsiteY14" fmla="*/ 28618 h 2209241"/>
                    <a:gd name="connsiteX15" fmla="*/ 684859 w 807838"/>
                    <a:gd name="connsiteY15" fmla="*/ 11284 h 2209241"/>
                    <a:gd name="connsiteX0" fmla="*/ 684859 w 807838"/>
                    <a:gd name="connsiteY0" fmla="*/ 11284 h 2209241"/>
                    <a:gd name="connsiteX1" fmla="*/ 533182 w 807838"/>
                    <a:gd name="connsiteY1" fmla="*/ 184630 h 2209241"/>
                    <a:gd name="connsiteX2" fmla="*/ 329500 w 807838"/>
                    <a:gd name="connsiteY2" fmla="*/ 496653 h 2209241"/>
                    <a:gd name="connsiteX3" fmla="*/ 156154 w 807838"/>
                    <a:gd name="connsiteY3" fmla="*/ 921350 h 2209241"/>
                    <a:gd name="connsiteX4" fmla="*/ 39146 w 807838"/>
                    <a:gd name="connsiteY4" fmla="*/ 1402385 h 2209241"/>
                    <a:gd name="connsiteX5" fmla="*/ 143 w 807838"/>
                    <a:gd name="connsiteY5" fmla="*/ 2117437 h 2209241"/>
                    <a:gd name="connsiteX6" fmla="*/ 34812 w 807838"/>
                    <a:gd name="connsiteY6" fmla="*/ 2195443 h 2209241"/>
                    <a:gd name="connsiteX7" fmla="*/ 208158 w 807838"/>
                    <a:gd name="connsiteY7" fmla="*/ 2195443 h 2209241"/>
                    <a:gd name="connsiteX8" fmla="*/ 225492 w 807838"/>
                    <a:gd name="connsiteY8" fmla="*/ 2056766 h 2209241"/>
                    <a:gd name="connsiteX9" fmla="*/ 247161 w 807838"/>
                    <a:gd name="connsiteY9" fmla="*/ 1458723 h 2209241"/>
                    <a:gd name="connsiteX10" fmla="*/ 346835 w 807838"/>
                    <a:gd name="connsiteY10" fmla="*/ 930017 h 2209241"/>
                    <a:gd name="connsiteX11" fmla="*/ 533182 w 807838"/>
                    <a:gd name="connsiteY11" fmla="*/ 500986 h 2209241"/>
                    <a:gd name="connsiteX12" fmla="*/ 754198 w 807838"/>
                    <a:gd name="connsiteY12" fmla="*/ 206298 h 2209241"/>
                    <a:gd name="connsiteX13" fmla="*/ 806201 w 807838"/>
                    <a:gd name="connsiteY13" fmla="*/ 136960 h 2209241"/>
                    <a:gd name="connsiteX14" fmla="*/ 784533 w 807838"/>
                    <a:gd name="connsiteY14" fmla="*/ 28618 h 2209241"/>
                    <a:gd name="connsiteX15" fmla="*/ 684859 w 807838"/>
                    <a:gd name="connsiteY15" fmla="*/ 11284 h 2209241"/>
                    <a:gd name="connsiteX0" fmla="*/ 688328 w 811307"/>
                    <a:gd name="connsiteY0" fmla="*/ 11284 h 2209241"/>
                    <a:gd name="connsiteX1" fmla="*/ 536651 w 811307"/>
                    <a:gd name="connsiteY1" fmla="*/ 184630 h 2209241"/>
                    <a:gd name="connsiteX2" fmla="*/ 332969 w 811307"/>
                    <a:gd name="connsiteY2" fmla="*/ 496653 h 2209241"/>
                    <a:gd name="connsiteX3" fmla="*/ 159623 w 811307"/>
                    <a:gd name="connsiteY3" fmla="*/ 921350 h 2209241"/>
                    <a:gd name="connsiteX4" fmla="*/ 42615 w 811307"/>
                    <a:gd name="connsiteY4" fmla="*/ 1402385 h 2209241"/>
                    <a:gd name="connsiteX5" fmla="*/ 3612 w 811307"/>
                    <a:gd name="connsiteY5" fmla="*/ 2117437 h 2209241"/>
                    <a:gd name="connsiteX6" fmla="*/ 25280 w 811307"/>
                    <a:gd name="connsiteY6" fmla="*/ 2195443 h 2209241"/>
                    <a:gd name="connsiteX7" fmla="*/ 211627 w 811307"/>
                    <a:gd name="connsiteY7" fmla="*/ 2195443 h 2209241"/>
                    <a:gd name="connsiteX8" fmla="*/ 228961 w 811307"/>
                    <a:gd name="connsiteY8" fmla="*/ 2056766 h 2209241"/>
                    <a:gd name="connsiteX9" fmla="*/ 250630 w 811307"/>
                    <a:gd name="connsiteY9" fmla="*/ 1458723 h 2209241"/>
                    <a:gd name="connsiteX10" fmla="*/ 350304 w 811307"/>
                    <a:gd name="connsiteY10" fmla="*/ 930017 h 2209241"/>
                    <a:gd name="connsiteX11" fmla="*/ 536651 w 811307"/>
                    <a:gd name="connsiteY11" fmla="*/ 500986 h 2209241"/>
                    <a:gd name="connsiteX12" fmla="*/ 757667 w 811307"/>
                    <a:gd name="connsiteY12" fmla="*/ 206298 h 2209241"/>
                    <a:gd name="connsiteX13" fmla="*/ 809670 w 811307"/>
                    <a:gd name="connsiteY13" fmla="*/ 136960 h 2209241"/>
                    <a:gd name="connsiteX14" fmla="*/ 788002 w 811307"/>
                    <a:gd name="connsiteY14" fmla="*/ 28618 h 2209241"/>
                    <a:gd name="connsiteX15" fmla="*/ 688328 w 811307"/>
                    <a:gd name="connsiteY15" fmla="*/ 11284 h 2209241"/>
                    <a:gd name="connsiteX0" fmla="*/ 685564 w 808543"/>
                    <a:gd name="connsiteY0" fmla="*/ 11284 h 2210939"/>
                    <a:gd name="connsiteX1" fmla="*/ 533887 w 808543"/>
                    <a:gd name="connsiteY1" fmla="*/ 184630 h 2210939"/>
                    <a:gd name="connsiteX2" fmla="*/ 330205 w 808543"/>
                    <a:gd name="connsiteY2" fmla="*/ 496653 h 2210939"/>
                    <a:gd name="connsiteX3" fmla="*/ 156859 w 808543"/>
                    <a:gd name="connsiteY3" fmla="*/ 921350 h 2210939"/>
                    <a:gd name="connsiteX4" fmla="*/ 39851 w 808543"/>
                    <a:gd name="connsiteY4" fmla="*/ 1402385 h 2210939"/>
                    <a:gd name="connsiteX5" fmla="*/ 5181 w 808543"/>
                    <a:gd name="connsiteY5" fmla="*/ 2087101 h 2210939"/>
                    <a:gd name="connsiteX6" fmla="*/ 22516 w 808543"/>
                    <a:gd name="connsiteY6" fmla="*/ 2195443 h 2210939"/>
                    <a:gd name="connsiteX7" fmla="*/ 208863 w 808543"/>
                    <a:gd name="connsiteY7" fmla="*/ 2195443 h 2210939"/>
                    <a:gd name="connsiteX8" fmla="*/ 226197 w 808543"/>
                    <a:gd name="connsiteY8" fmla="*/ 2056766 h 2210939"/>
                    <a:gd name="connsiteX9" fmla="*/ 247866 w 808543"/>
                    <a:gd name="connsiteY9" fmla="*/ 1458723 h 2210939"/>
                    <a:gd name="connsiteX10" fmla="*/ 347540 w 808543"/>
                    <a:gd name="connsiteY10" fmla="*/ 930017 h 2210939"/>
                    <a:gd name="connsiteX11" fmla="*/ 533887 w 808543"/>
                    <a:gd name="connsiteY11" fmla="*/ 500986 h 2210939"/>
                    <a:gd name="connsiteX12" fmla="*/ 754903 w 808543"/>
                    <a:gd name="connsiteY12" fmla="*/ 206298 h 2210939"/>
                    <a:gd name="connsiteX13" fmla="*/ 806906 w 808543"/>
                    <a:gd name="connsiteY13" fmla="*/ 136960 h 2210939"/>
                    <a:gd name="connsiteX14" fmla="*/ 785238 w 808543"/>
                    <a:gd name="connsiteY14" fmla="*/ 28618 h 2210939"/>
                    <a:gd name="connsiteX15" fmla="*/ 685564 w 808543"/>
                    <a:gd name="connsiteY15" fmla="*/ 11284 h 221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08543" h="2210939">
                      <a:moveTo>
                        <a:pt x="685564" y="11284"/>
                      </a:moveTo>
                      <a:cubicBezTo>
                        <a:pt x="643672" y="37286"/>
                        <a:pt x="593113" y="103735"/>
                        <a:pt x="533887" y="184630"/>
                      </a:cubicBezTo>
                      <a:cubicBezTo>
                        <a:pt x="474660" y="265525"/>
                        <a:pt x="393043" y="373866"/>
                        <a:pt x="330205" y="496653"/>
                      </a:cubicBezTo>
                      <a:cubicBezTo>
                        <a:pt x="267367" y="619440"/>
                        <a:pt x="205251" y="770395"/>
                        <a:pt x="156859" y="921350"/>
                      </a:cubicBezTo>
                      <a:cubicBezTo>
                        <a:pt x="108467" y="1072305"/>
                        <a:pt x="65131" y="1208093"/>
                        <a:pt x="39851" y="1402385"/>
                      </a:cubicBezTo>
                      <a:cubicBezTo>
                        <a:pt x="14571" y="1596677"/>
                        <a:pt x="8070" y="1954925"/>
                        <a:pt x="5181" y="2087101"/>
                      </a:cubicBezTo>
                      <a:cubicBezTo>
                        <a:pt x="2292" y="2219277"/>
                        <a:pt x="-11431" y="2177386"/>
                        <a:pt x="22516" y="2195443"/>
                      </a:cubicBezTo>
                      <a:cubicBezTo>
                        <a:pt x="56463" y="2213500"/>
                        <a:pt x="174916" y="2218556"/>
                        <a:pt x="208863" y="2195443"/>
                      </a:cubicBezTo>
                      <a:cubicBezTo>
                        <a:pt x="242810" y="2172330"/>
                        <a:pt x="219697" y="2179553"/>
                        <a:pt x="226197" y="2056766"/>
                      </a:cubicBezTo>
                      <a:cubicBezTo>
                        <a:pt x="232697" y="1933979"/>
                        <a:pt x="227642" y="1646515"/>
                        <a:pt x="247866" y="1458723"/>
                      </a:cubicBezTo>
                      <a:cubicBezTo>
                        <a:pt x="268090" y="1270931"/>
                        <a:pt x="299870" y="1089640"/>
                        <a:pt x="347540" y="930017"/>
                      </a:cubicBezTo>
                      <a:cubicBezTo>
                        <a:pt x="395210" y="770394"/>
                        <a:pt x="465993" y="621606"/>
                        <a:pt x="533887" y="500986"/>
                      </a:cubicBezTo>
                      <a:cubicBezTo>
                        <a:pt x="601781" y="380366"/>
                        <a:pt x="754903" y="206298"/>
                        <a:pt x="754903" y="206298"/>
                      </a:cubicBezTo>
                      <a:cubicBezTo>
                        <a:pt x="800406" y="145627"/>
                        <a:pt x="801850" y="166573"/>
                        <a:pt x="806906" y="136960"/>
                      </a:cubicBezTo>
                      <a:cubicBezTo>
                        <a:pt x="811962" y="107347"/>
                        <a:pt x="805462" y="47397"/>
                        <a:pt x="785238" y="28618"/>
                      </a:cubicBezTo>
                      <a:cubicBezTo>
                        <a:pt x="765014" y="9839"/>
                        <a:pt x="727456" y="-14718"/>
                        <a:pt x="685564" y="112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93" name="组合 92"/>
          <p:cNvGrpSpPr/>
          <p:nvPr/>
        </p:nvGrpSpPr>
        <p:grpSpPr>
          <a:xfrm>
            <a:off x="5323554" y="2258991"/>
            <a:ext cx="917826" cy="1380512"/>
            <a:chOff x="6075042" y="2292241"/>
            <a:chExt cx="917826" cy="1380512"/>
          </a:xfrm>
        </p:grpSpPr>
        <p:sp>
          <p:nvSpPr>
            <p:cNvPr id="5" name="椭圆 4"/>
            <p:cNvSpPr/>
            <p:nvPr/>
          </p:nvSpPr>
          <p:spPr>
            <a:xfrm>
              <a:off x="6784485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0C5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075042" y="2292241"/>
              <a:ext cx="729345" cy="739664"/>
              <a:chOff x="1210613" y="2107574"/>
              <a:chExt cx="927279" cy="983356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F7C66C"/>
              </a:solidFill>
              <a:ln>
                <a:noFill/>
              </a:ln>
              <a:effectLst>
                <a:innerShdw blurRad="25400">
                  <a:schemeClr val="accent4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7" name="肘形连接符 46"/>
            <p:cNvCxnSpPr/>
            <p:nvPr/>
          </p:nvCxnSpPr>
          <p:spPr>
            <a:xfrm rot="16200000" flipH="1">
              <a:off x="6426768" y="2974287"/>
              <a:ext cx="493562" cy="468865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rgbClr val="F7C6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6221249" y="2459536"/>
              <a:ext cx="396836" cy="469533"/>
              <a:chOff x="2473510" y="1174038"/>
              <a:chExt cx="4073466" cy="4684571"/>
            </a:xfrm>
            <a:solidFill>
              <a:schemeClr val="bg1">
                <a:lumMod val="95000"/>
              </a:schemeClr>
            </a:solidFill>
          </p:grpSpPr>
          <p:sp>
            <p:nvSpPr>
              <p:cNvPr id="68" name="椭圆 67"/>
              <p:cNvSpPr/>
              <p:nvPr/>
            </p:nvSpPr>
            <p:spPr>
              <a:xfrm>
                <a:off x="3695827" y="2382162"/>
                <a:ext cx="1752346" cy="175234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4"/>
              <p:cNvSpPr/>
              <p:nvPr/>
            </p:nvSpPr>
            <p:spPr>
              <a:xfrm>
                <a:off x="3221099" y="1174038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4"/>
              <p:cNvSpPr/>
              <p:nvPr/>
            </p:nvSpPr>
            <p:spPr>
              <a:xfrm rot="7123557">
                <a:off x="3924400" y="3456564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4"/>
              <p:cNvSpPr/>
              <p:nvPr/>
            </p:nvSpPr>
            <p:spPr>
              <a:xfrm rot="14459923">
                <a:off x="1549678" y="2944575"/>
                <a:ext cx="3325877" cy="1478213"/>
              </a:xfrm>
              <a:custGeom>
                <a:avLst/>
                <a:gdLst/>
                <a:ahLst/>
                <a:cxnLst/>
                <a:rect l="l" t="t" r="r" b="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9259632" y="2308399"/>
            <a:ext cx="919026" cy="1380512"/>
            <a:chOff x="8548805" y="2292241"/>
            <a:chExt cx="919026" cy="1380512"/>
          </a:xfrm>
        </p:grpSpPr>
        <p:sp>
          <p:nvSpPr>
            <p:cNvPr id="6" name="椭圆 5"/>
            <p:cNvSpPr/>
            <p:nvPr/>
          </p:nvSpPr>
          <p:spPr>
            <a:xfrm>
              <a:off x="9259448" y="345594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548805" y="2292241"/>
              <a:ext cx="729345" cy="739664"/>
              <a:chOff x="1210613" y="2107574"/>
              <a:chExt cx="927279" cy="98335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210613" y="2107574"/>
                <a:ext cx="927279" cy="983356"/>
              </a:xfrm>
              <a:prstGeom prst="ellipse">
                <a:avLst/>
              </a:prstGeom>
              <a:gradFill flip="none" rotWithShape="1">
                <a:gsLst>
                  <a:gs pos="30000">
                    <a:srgbClr val="C6C6C6"/>
                  </a:gs>
                  <a:gs pos="0">
                    <a:schemeClr val="bg1">
                      <a:lumMod val="75000"/>
                    </a:schemeClr>
                  </a:gs>
                  <a:gs pos="61000">
                    <a:srgbClr val="EEEEEE"/>
                  </a:gs>
                  <a:gs pos="100000">
                    <a:schemeClr val="bg1">
                      <a:tint val="23500"/>
                      <a:satMod val="160000"/>
                      <a:lumMod val="96000"/>
                    </a:schemeClr>
                  </a:gs>
                </a:gsLst>
                <a:lin ang="7800000" scaled="0"/>
                <a:tileRect/>
              </a:gradFill>
              <a:ln w="12700" cap="flat" cmpd="sng">
                <a:gradFill flip="none" rotWithShape="1"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0"/>
                        <a:lumOff val="100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prstDash val="solid"/>
                <a:round/>
              </a:ln>
              <a:effectLst>
                <a:outerShdw blurRad="381000" dist="177800" dir="7800000" sx="105000" sy="105000" algn="r" rotWithShape="0">
                  <a:prstClr val="black">
                    <a:alpha val="22000"/>
                  </a:prstClr>
                </a:outerShdw>
                <a:softEdge rad="0"/>
              </a:effectLst>
              <a:scene3d>
                <a:camera prst="orthographicFront"/>
                <a:lightRig rig="fla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flatTx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305024" y="2212886"/>
                <a:ext cx="738455" cy="78561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>
                <a:innerShdw blurRad="25400">
                  <a:schemeClr val="tx1">
                    <a:lumMod val="75000"/>
                    <a:lumOff val="2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" name="肘形连接符 46"/>
            <p:cNvCxnSpPr/>
            <p:nvPr/>
          </p:nvCxnSpPr>
          <p:spPr>
            <a:xfrm rot="16200000" flipH="1">
              <a:off x="8897586" y="2974287"/>
              <a:ext cx="493562" cy="468865"/>
            </a:xfrm>
            <a:prstGeom prst="curvedConnector3">
              <a:avLst>
                <a:gd name="adj1" fmla="val 63047"/>
              </a:avLst>
            </a:prstGeom>
            <a:ln w="381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组合 81"/>
            <p:cNvGrpSpPr/>
            <p:nvPr/>
          </p:nvGrpSpPr>
          <p:grpSpPr>
            <a:xfrm>
              <a:off x="8746799" y="2419664"/>
              <a:ext cx="329481" cy="417962"/>
              <a:chOff x="2563143" y="1353106"/>
              <a:chExt cx="2912377" cy="3661048"/>
            </a:xfrm>
            <a:solidFill>
              <a:schemeClr val="bg1">
                <a:lumMod val="95000"/>
              </a:schemeClr>
            </a:solidFill>
          </p:grpSpPr>
          <p:sp>
            <p:nvSpPr>
              <p:cNvPr id="83" name="任意多边形 82"/>
              <p:cNvSpPr/>
              <p:nvPr/>
            </p:nvSpPr>
            <p:spPr>
              <a:xfrm>
                <a:off x="2563143" y="2240040"/>
                <a:ext cx="2912377" cy="2774114"/>
              </a:xfrm>
              <a:custGeom>
                <a:avLst/>
                <a:gdLst>
                  <a:gd name="connsiteX0" fmla="*/ 1490697 w 2912377"/>
                  <a:gd name="connsiteY0" fmla="*/ 228841 h 2773921"/>
                  <a:gd name="connsiteX1" fmla="*/ 1231617 w 2912377"/>
                  <a:gd name="connsiteY1" fmla="*/ 137401 h 2773921"/>
                  <a:gd name="connsiteX2" fmla="*/ 865857 w 2912377"/>
                  <a:gd name="connsiteY2" fmla="*/ 45961 h 2773921"/>
                  <a:gd name="connsiteX3" fmla="*/ 469617 w 2912377"/>
                  <a:gd name="connsiteY3" fmla="*/ 122161 h 2773921"/>
                  <a:gd name="connsiteX4" fmla="*/ 210537 w 2912377"/>
                  <a:gd name="connsiteY4" fmla="*/ 396481 h 2773921"/>
                  <a:gd name="connsiteX5" fmla="*/ 12417 w 2912377"/>
                  <a:gd name="connsiteY5" fmla="*/ 899401 h 2773921"/>
                  <a:gd name="connsiteX6" fmla="*/ 73377 w 2912377"/>
                  <a:gd name="connsiteY6" fmla="*/ 1661401 h 2773921"/>
                  <a:gd name="connsiteX7" fmla="*/ 500097 w 2912377"/>
                  <a:gd name="connsiteY7" fmla="*/ 2469121 h 2773921"/>
                  <a:gd name="connsiteX8" fmla="*/ 804897 w 2912377"/>
                  <a:gd name="connsiteY8" fmla="*/ 2728201 h 2773921"/>
                  <a:gd name="connsiteX9" fmla="*/ 1155417 w 2912377"/>
                  <a:gd name="connsiteY9" fmla="*/ 2682481 h 2773921"/>
                  <a:gd name="connsiteX10" fmla="*/ 1399257 w 2912377"/>
                  <a:gd name="connsiteY10" fmla="*/ 2621521 h 2773921"/>
                  <a:gd name="connsiteX11" fmla="*/ 1551657 w 2912377"/>
                  <a:gd name="connsiteY11" fmla="*/ 2591041 h 2773921"/>
                  <a:gd name="connsiteX12" fmla="*/ 1780257 w 2912377"/>
                  <a:gd name="connsiteY12" fmla="*/ 2621521 h 2773921"/>
                  <a:gd name="connsiteX13" fmla="*/ 2085057 w 2912377"/>
                  <a:gd name="connsiteY13" fmla="*/ 2773921 h 2773921"/>
                  <a:gd name="connsiteX14" fmla="*/ 2450817 w 2912377"/>
                  <a:gd name="connsiteY14" fmla="*/ 2621521 h 2773921"/>
                  <a:gd name="connsiteX15" fmla="*/ 2725137 w 2912377"/>
                  <a:gd name="connsiteY15" fmla="*/ 2255761 h 2773921"/>
                  <a:gd name="connsiteX16" fmla="*/ 2908017 w 2912377"/>
                  <a:gd name="connsiteY16" fmla="*/ 1829041 h 2773921"/>
                  <a:gd name="connsiteX17" fmla="*/ 2847057 w 2912377"/>
                  <a:gd name="connsiteY17" fmla="*/ 1737601 h 2773921"/>
                  <a:gd name="connsiteX18" fmla="*/ 2755617 w 2912377"/>
                  <a:gd name="connsiteY18" fmla="*/ 1707121 h 2773921"/>
                  <a:gd name="connsiteX19" fmla="*/ 2572737 w 2912377"/>
                  <a:gd name="connsiteY19" fmla="*/ 1539481 h 2773921"/>
                  <a:gd name="connsiteX20" fmla="*/ 2450817 w 2912377"/>
                  <a:gd name="connsiteY20" fmla="*/ 1265161 h 2773921"/>
                  <a:gd name="connsiteX21" fmla="*/ 2481297 w 2912377"/>
                  <a:gd name="connsiteY21" fmla="*/ 929881 h 2773921"/>
                  <a:gd name="connsiteX22" fmla="*/ 2633697 w 2912377"/>
                  <a:gd name="connsiteY22" fmla="*/ 594601 h 2773921"/>
                  <a:gd name="connsiteX23" fmla="*/ 2801337 w 2912377"/>
                  <a:gd name="connsiteY23" fmla="*/ 457441 h 2773921"/>
                  <a:gd name="connsiteX24" fmla="*/ 2786097 w 2912377"/>
                  <a:gd name="connsiteY24" fmla="*/ 320281 h 2773921"/>
                  <a:gd name="connsiteX25" fmla="*/ 2587977 w 2912377"/>
                  <a:gd name="connsiteY25" fmla="*/ 137401 h 2773921"/>
                  <a:gd name="connsiteX26" fmla="*/ 2161257 w 2912377"/>
                  <a:gd name="connsiteY26" fmla="*/ 241 h 2773921"/>
                  <a:gd name="connsiteX27" fmla="*/ 1734537 w 2912377"/>
                  <a:gd name="connsiteY27" fmla="*/ 106921 h 2773921"/>
                  <a:gd name="connsiteX28" fmla="*/ 1490697 w 2912377"/>
                  <a:gd name="connsiteY28" fmla="*/ 228841 h 2773921"/>
                  <a:gd name="connsiteX0" fmla="*/ 1490697 w 2912377"/>
                  <a:gd name="connsiteY0" fmla="*/ 228841 h 2774114"/>
                  <a:gd name="connsiteX1" fmla="*/ 1231617 w 2912377"/>
                  <a:gd name="connsiteY1" fmla="*/ 137401 h 2774114"/>
                  <a:gd name="connsiteX2" fmla="*/ 865857 w 2912377"/>
                  <a:gd name="connsiteY2" fmla="*/ 45961 h 2774114"/>
                  <a:gd name="connsiteX3" fmla="*/ 469617 w 2912377"/>
                  <a:gd name="connsiteY3" fmla="*/ 122161 h 2774114"/>
                  <a:gd name="connsiteX4" fmla="*/ 210537 w 2912377"/>
                  <a:gd name="connsiteY4" fmla="*/ 396481 h 2774114"/>
                  <a:gd name="connsiteX5" fmla="*/ 12417 w 2912377"/>
                  <a:gd name="connsiteY5" fmla="*/ 899401 h 2774114"/>
                  <a:gd name="connsiteX6" fmla="*/ 73377 w 2912377"/>
                  <a:gd name="connsiteY6" fmla="*/ 1661401 h 2774114"/>
                  <a:gd name="connsiteX7" fmla="*/ 500097 w 2912377"/>
                  <a:gd name="connsiteY7" fmla="*/ 2469121 h 2774114"/>
                  <a:gd name="connsiteX8" fmla="*/ 804897 w 2912377"/>
                  <a:gd name="connsiteY8" fmla="*/ 2728201 h 2774114"/>
                  <a:gd name="connsiteX9" fmla="*/ 1155417 w 2912377"/>
                  <a:gd name="connsiteY9" fmla="*/ 2682481 h 2774114"/>
                  <a:gd name="connsiteX10" fmla="*/ 1399257 w 2912377"/>
                  <a:gd name="connsiteY10" fmla="*/ 2621521 h 2774114"/>
                  <a:gd name="connsiteX11" fmla="*/ 1551657 w 2912377"/>
                  <a:gd name="connsiteY11" fmla="*/ 2591041 h 2774114"/>
                  <a:gd name="connsiteX12" fmla="*/ 1825977 w 2912377"/>
                  <a:gd name="connsiteY12" fmla="*/ 2652001 h 2774114"/>
                  <a:gd name="connsiteX13" fmla="*/ 2085057 w 2912377"/>
                  <a:gd name="connsiteY13" fmla="*/ 2773921 h 2774114"/>
                  <a:gd name="connsiteX14" fmla="*/ 2450817 w 2912377"/>
                  <a:gd name="connsiteY14" fmla="*/ 2621521 h 2774114"/>
                  <a:gd name="connsiteX15" fmla="*/ 2725137 w 2912377"/>
                  <a:gd name="connsiteY15" fmla="*/ 2255761 h 2774114"/>
                  <a:gd name="connsiteX16" fmla="*/ 2908017 w 2912377"/>
                  <a:gd name="connsiteY16" fmla="*/ 1829041 h 2774114"/>
                  <a:gd name="connsiteX17" fmla="*/ 2847057 w 2912377"/>
                  <a:gd name="connsiteY17" fmla="*/ 1737601 h 2774114"/>
                  <a:gd name="connsiteX18" fmla="*/ 2755617 w 2912377"/>
                  <a:gd name="connsiteY18" fmla="*/ 1707121 h 2774114"/>
                  <a:gd name="connsiteX19" fmla="*/ 2572737 w 2912377"/>
                  <a:gd name="connsiteY19" fmla="*/ 1539481 h 2774114"/>
                  <a:gd name="connsiteX20" fmla="*/ 2450817 w 2912377"/>
                  <a:gd name="connsiteY20" fmla="*/ 1265161 h 2774114"/>
                  <a:gd name="connsiteX21" fmla="*/ 2481297 w 2912377"/>
                  <a:gd name="connsiteY21" fmla="*/ 929881 h 2774114"/>
                  <a:gd name="connsiteX22" fmla="*/ 2633697 w 2912377"/>
                  <a:gd name="connsiteY22" fmla="*/ 594601 h 2774114"/>
                  <a:gd name="connsiteX23" fmla="*/ 2801337 w 2912377"/>
                  <a:gd name="connsiteY23" fmla="*/ 457441 h 2774114"/>
                  <a:gd name="connsiteX24" fmla="*/ 2786097 w 2912377"/>
                  <a:gd name="connsiteY24" fmla="*/ 320281 h 2774114"/>
                  <a:gd name="connsiteX25" fmla="*/ 2587977 w 2912377"/>
                  <a:gd name="connsiteY25" fmla="*/ 137401 h 2774114"/>
                  <a:gd name="connsiteX26" fmla="*/ 2161257 w 2912377"/>
                  <a:gd name="connsiteY26" fmla="*/ 241 h 2774114"/>
                  <a:gd name="connsiteX27" fmla="*/ 1734537 w 2912377"/>
                  <a:gd name="connsiteY27" fmla="*/ 106921 h 2774114"/>
                  <a:gd name="connsiteX28" fmla="*/ 1490697 w 2912377"/>
                  <a:gd name="connsiteY28" fmla="*/ 228841 h 2774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912377" h="2774114">
                    <a:moveTo>
                      <a:pt x="1490697" y="228841"/>
                    </a:moveTo>
                    <a:cubicBezTo>
                      <a:pt x="1406877" y="233921"/>
                      <a:pt x="1335757" y="167881"/>
                      <a:pt x="1231617" y="137401"/>
                    </a:cubicBezTo>
                    <a:cubicBezTo>
                      <a:pt x="1127477" y="106921"/>
                      <a:pt x="992857" y="48501"/>
                      <a:pt x="865857" y="45961"/>
                    </a:cubicBezTo>
                    <a:cubicBezTo>
                      <a:pt x="738857" y="43421"/>
                      <a:pt x="578837" y="63741"/>
                      <a:pt x="469617" y="122161"/>
                    </a:cubicBezTo>
                    <a:cubicBezTo>
                      <a:pt x="360397" y="180581"/>
                      <a:pt x="286737" y="266941"/>
                      <a:pt x="210537" y="396481"/>
                    </a:cubicBezTo>
                    <a:cubicBezTo>
                      <a:pt x="134337" y="526021"/>
                      <a:pt x="35277" y="688581"/>
                      <a:pt x="12417" y="899401"/>
                    </a:cubicBezTo>
                    <a:cubicBezTo>
                      <a:pt x="-10443" y="1110221"/>
                      <a:pt x="-7903" y="1399781"/>
                      <a:pt x="73377" y="1661401"/>
                    </a:cubicBezTo>
                    <a:cubicBezTo>
                      <a:pt x="154657" y="1923021"/>
                      <a:pt x="378177" y="2291321"/>
                      <a:pt x="500097" y="2469121"/>
                    </a:cubicBezTo>
                    <a:cubicBezTo>
                      <a:pt x="622017" y="2646921"/>
                      <a:pt x="695677" y="2692641"/>
                      <a:pt x="804897" y="2728201"/>
                    </a:cubicBezTo>
                    <a:cubicBezTo>
                      <a:pt x="914117" y="2763761"/>
                      <a:pt x="1056357" y="2700261"/>
                      <a:pt x="1155417" y="2682481"/>
                    </a:cubicBezTo>
                    <a:cubicBezTo>
                      <a:pt x="1254477" y="2664701"/>
                      <a:pt x="1333217" y="2636761"/>
                      <a:pt x="1399257" y="2621521"/>
                    </a:cubicBezTo>
                    <a:cubicBezTo>
                      <a:pt x="1465297" y="2606281"/>
                      <a:pt x="1480537" y="2585961"/>
                      <a:pt x="1551657" y="2591041"/>
                    </a:cubicBezTo>
                    <a:cubicBezTo>
                      <a:pt x="1622777" y="2596121"/>
                      <a:pt x="1737077" y="2621521"/>
                      <a:pt x="1825977" y="2652001"/>
                    </a:cubicBezTo>
                    <a:cubicBezTo>
                      <a:pt x="1914877" y="2682481"/>
                      <a:pt x="1980917" y="2779001"/>
                      <a:pt x="2085057" y="2773921"/>
                    </a:cubicBezTo>
                    <a:cubicBezTo>
                      <a:pt x="2189197" y="2768841"/>
                      <a:pt x="2344137" y="2707881"/>
                      <a:pt x="2450817" y="2621521"/>
                    </a:cubicBezTo>
                    <a:cubicBezTo>
                      <a:pt x="2557497" y="2535161"/>
                      <a:pt x="2648937" y="2387841"/>
                      <a:pt x="2725137" y="2255761"/>
                    </a:cubicBezTo>
                    <a:cubicBezTo>
                      <a:pt x="2801337" y="2123681"/>
                      <a:pt x="2887697" y="1915401"/>
                      <a:pt x="2908017" y="1829041"/>
                    </a:cubicBezTo>
                    <a:cubicBezTo>
                      <a:pt x="2928337" y="1742681"/>
                      <a:pt x="2872457" y="1757921"/>
                      <a:pt x="2847057" y="1737601"/>
                    </a:cubicBezTo>
                    <a:cubicBezTo>
                      <a:pt x="2821657" y="1717281"/>
                      <a:pt x="2801337" y="1740141"/>
                      <a:pt x="2755617" y="1707121"/>
                    </a:cubicBezTo>
                    <a:cubicBezTo>
                      <a:pt x="2709897" y="1674101"/>
                      <a:pt x="2623537" y="1613141"/>
                      <a:pt x="2572737" y="1539481"/>
                    </a:cubicBezTo>
                    <a:cubicBezTo>
                      <a:pt x="2521937" y="1465821"/>
                      <a:pt x="2466057" y="1366761"/>
                      <a:pt x="2450817" y="1265161"/>
                    </a:cubicBezTo>
                    <a:cubicBezTo>
                      <a:pt x="2435577" y="1163561"/>
                      <a:pt x="2450817" y="1041641"/>
                      <a:pt x="2481297" y="929881"/>
                    </a:cubicBezTo>
                    <a:cubicBezTo>
                      <a:pt x="2511777" y="818121"/>
                      <a:pt x="2580357" y="673341"/>
                      <a:pt x="2633697" y="594601"/>
                    </a:cubicBezTo>
                    <a:cubicBezTo>
                      <a:pt x="2687037" y="515861"/>
                      <a:pt x="2775937" y="503161"/>
                      <a:pt x="2801337" y="457441"/>
                    </a:cubicBezTo>
                    <a:cubicBezTo>
                      <a:pt x="2826737" y="411721"/>
                      <a:pt x="2821657" y="373621"/>
                      <a:pt x="2786097" y="320281"/>
                    </a:cubicBezTo>
                    <a:cubicBezTo>
                      <a:pt x="2750537" y="266941"/>
                      <a:pt x="2692117" y="190741"/>
                      <a:pt x="2587977" y="137401"/>
                    </a:cubicBezTo>
                    <a:cubicBezTo>
                      <a:pt x="2483837" y="84061"/>
                      <a:pt x="2303497" y="5321"/>
                      <a:pt x="2161257" y="241"/>
                    </a:cubicBezTo>
                    <a:cubicBezTo>
                      <a:pt x="2019017" y="-4839"/>
                      <a:pt x="1841217" y="71361"/>
                      <a:pt x="1734537" y="106921"/>
                    </a:cubicBezTo>
                    <a:cubicBezTo>
                      <a:pt x="1627857" y="142481"/>
                      <a:pt x="1574517" y="223761"/>
                      <a:pt x="1490697" y="2288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3"/>
              <p:cNvSpPr/>
              <p:nvPr/>
            </p:nvSpPr>
            <p:spPr>
              <a:xfrm rot="2179125">
                <a:off x="4157626" y="1353106"/>
                <a:ext cx="433401" cy="989147"/>
              </a:xfrm>
              <a:custGeom>
                <a:avLst/>
                <a:gdLst>
                  <a:gd name="connsiteX0" fmla="*/ 0 w 432048"/>
                  <a:gd name="connsiteY0" fmla="*/ 467495 h 934990"/>
                  <a:gd name="connsiteX1" fmla="*/ 216024 w 432048"/>
                  <a:gd name="connsiteY1" fmla="*/ 0 h 934990"/>
                  <a:gd name="connsiteX2" fmla="*/ 432048 w 432048"/>
                  <a:gd name="connsiteY2" fmla="*/ 467495 h 934990"/>
                  <a:gd name="connsiteX3" fmla="*/ 216024 w 432048"/>
                  <a:gd name="connsiteY3" fmla="*/ 934990 h 934990"/>
                  <a:gd name="connsiteX4" fmla="*/ 0 w 432048"/>
                  <a:gd name="connsiteY4" fmla="*/ 467495 h 934990"/>
                  <a:gd name="connsiteX0" fmla="*/ 261 w 432309"/>
                  <a:gd name="connsiteY0" fmla="*/ 494574 h 962069"/>
                  <a:gd name="connsiteX1" fmla="*/ 253123 w 432309"/>
                  <a:gd name="connsiteY1" fmla="*/ 0 h 962069"/>
                  <a:gd name="connsiteX2" fmla="*/ 432309 w 432309"/>
                  <a:gd name="connsiteY2" fmla="*/ 494574 h 962069"/>
                  <a:gd name="connsiteX3" fmla="*/ 216285 w 432309"/>
                  <a:gd name="connsiteY3" fmla="*/ 962069 h 962069"/>
                  <a:gd name="connsiteX4" fmla="*/ 261 w 432309"/>
                  <a:gd name="connsiteY4" fmla="*/ 494574 h 962069"/>
                  <a:gd name="connsiteX0" fmla="*/ 1353 w 433401"/>
                  <a:gd name="connsiteY0" fmla="*/ 494574 h 989147"/>
                  <a:gd name="connsiteX1" fmla="*/ 254215 w 433401"/>
                  <a:gd name="connsiteY1" fmla="*/ 0 h 989147"/>
                  <a:gd name="connsiteX2" fmla="*/ 433401 w 433401"/>
                  <a:gd name="connsiteY2" fmla="*/ 494574 h 989147"/>
                  <a:gd name="connsiteX3" fmla="*/ 180539 w 433401"/>
                  <a:gd name="connsiteY3" fmla="*/ 989147 h 989147"/>
                  <a:gd name="connsiteX4" fmla="*/ 1353 w 433401"/>
                  <a:gd name="connsiteY4" fmla="*/ 494574 h 98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01" h="989147">
                    <a:moveTo>
                      <a:pt x="1353" y="494574"/>
                    </a:moveTo>
                    <a:cubicBezTo>
                      <a:pt x="13632" y="329716"/>
                      <a:pt x="134908" y="0"/>
                      <a:pt x="254215" y="0"/>
                    </a:cubicBezTo>
                    <a:cubicBezTo>
                      <a:pt x="373522" y="0"/>
                      <a:pt x="433401" y="236384"/>
                      <a:pt x="433401" y="494574"/>
                    </a:cubicBezTo>
                    <a:cubicBezTo>
                      <a:pt x="433401" y="752764"/>
                      <a:pt x="299846" y="989147"/>
                      <a:pt x="180539" y="989147"/>
                    </a:cubicBezTo>
                    <a:cubicBezTo>
                      <a:pt x="61232" y="989147"/>
                      <a:pt x="-10926" y="659432"/>
                      <a:pt x="1353" y="4945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5" name="文本框 84"/>
          <p:cNvSpPr txBox="1"/>
          <p:nvPr/>
        </p:nvSpPr>
        <p:spPr>
          <a:xfrm>
            <a:off x="8815411" y="1675718"/>
            <a:ext cx="186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修复一些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，更新至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华北五省参赛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099536" y="5004574"/>
            <a:ext cx="217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加入了视频实时传输功能，</a:t>
            </a:r>
          </a:p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修复在未选桌就可左划进点菜界面的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683334" y="1470887"/>
            <a:ext cx="2179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面，增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加了打印确认功能。合并购物车中相同的菜品。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941084" y="4972149"/>
            <a:ext cx="2808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settingActivity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中自动填写的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orderId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全局变量改写到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globalvariable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1516400" y="3759371"/>
            <a:ext cx="153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56005" y="1506831"/>
            <a:ext cx="1778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加入了支付功能，自动填充功能。修复点餐闪退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 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5408501" y="3901965"/>
            <a:ext cx="153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052259" y="3011770"/>
            <a:ext cx="153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9315095" y="3738368"/>
            <a:ext cx="190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2975293" y="3034314"/>
            <a:ext cx="153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2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85" grpId="0"/>
      <p:bldP spid="87" grpId="0"/>
      <p:bldP spid="92" grpId="0"/>
      <p:bldP spid="99" grpId="0"/>
      <p:bldP spid="102" grpId="0"/>
      <p:bldP spid="1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媒体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9028" y="398871"/>
            <a:ext cx="42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43B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迅点发展方向</a:t>
            </a:r>
            <a:endParaRPr lang="zh-CN" altLang="en-US" sz="3200" b="1" dirty="0">
              <a:solidFill>
                <a:srgbClr val="43B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2804285">
            <a:off x="211301" y="472605"/>
            <a:ext cx="357226" cy="358071"/>
            <a:chOff x="2071688" y="1935163"/>
            <a:chExt cx="671513" cy="6731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071688" y="1935163"/>
              <a:ext cx="671513" cy="673100"/>
            </a:xfrm>
            <a:prstGeom prst="ellipse">
              <a:avLst/>
            </a:prstGeom>
            <a:solidFill>
              <a:srgbClr val="43B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144713" y="2056489"/>
              <a:ext cx="525462" cy="43680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4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9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媒体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9028" y="398871"/>
            <a:ext cx="42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43B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迅点发展方向</a:t>
            </a:r>
            <a:endParaRPr lang="zh-CN" altLang="en-US" sz="3200" b="1" dirty="0">
              <a:solidFill>
                <a:srgbClr val="43B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2804285">
            <a:off x="211301" y="472605"/>
            <a:ext cx="357226" cy="358071"/>
            <a:chOff x="2071688" y="1935163"/>
            <a:chExt cx="671513" cy="6731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071688" y="1935163"/>
              <a:ext cx="671513" cy="673100"/>
            </a:xfrm>
            <a:prstGeom prst="ellipse">
              <a:avLst/>
            </a:prstGeom>
            <a:solidFill>
              <a:srgbClr val="43B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144713" y="2056489"/>
              <a:ext cx="525462" cy="43680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媒体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3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媒体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41148" y="398871"/>
            <a:ext cx="42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迅点设计流程图</a:t>
            </a:r>
            <a:endParaRPr lang="zh-CN" altLang="en-US" sz="3200" b="1" dirty="0">
              <a:solidFill>
                <a:srgbClr val="559E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948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AutoShape 144"/>
          <p:cNvSpPr>
            <a:spLocks noChangeAspect="1" noChangeArrowheads="1"/>
          </p:cNvSpPr>
          <p:nvPr/>
        </p:nvSpPr>
        <p:spPr bwMode="auto">
          <a:xfrm>
            <a:off x="735155" y="5324842"/>
            <a:ext cx="1420368" cy="242317"/>
          </a:xfrm>
          <a:prstGeom prst="roundRect">
            <a:avLst>
              <a:gd name="adj" fmla="val 25981"/>
            </a:avLst>
          </a:prstGeom>
          <a:gradFill rotWithShape="1">
            <a:gsLst>
              <a:gs pos="0">
                <a:srgbClr val="FFFFFF">
                  <a:alpha val="75000"/>
                </a:srgbClr>
              </a:gs>
              <a:gs pos="100000">
                <a:srgbClr val="FFFFFF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160" kern="0">
              <a:solidFill>
                <a:sysClr val="windowText" lastClr="000000"/>
              </a:solidFill>
              <a:latin typeface="굴림" charset="-127"/>
            </a:endParaRPr>
          </a:p>
        </p:txBody>
      </p:sp>
      <p:sp>
        <p:nvSpPr>
          <p:cNvPr id="96" name="AutoShape 138"/>
          <p:cNvSpPr>
            <a:spLocks noChangeAspect="1" noChangeArrowheads="1"/>
          </p:cNvSpPr>
          <p:nvPr/>
        </p:nvSpPr>
        <p:spPr bwMode="auto">
          <a:xfrm>
            <a:off x="6096373" y="3929942"/>
            <a:ext cx="1421893" cy="242317"/>
          </a:xfrm>
          <a:prstGeom prst="roundRect">
            <a:avLst>
              <a:gd name="adj" fmla="val 25981"/>
            </a:avLst>
          </a:prstGeom>
          <a:gradFill rotWithShape="1">
            <a:gsLst>
              <a:gs pos="0">
                <a:srgbClr val="FFFFFF">
                  <a:alpha val="75000"/>
                </a:srgbClr>
              </a:gs>
              <a:gs pos="100000">
                <a:srgbClr val="FFFFFF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160" kern="0">
              <a:solidFill>
                <a:sysClr val="windowText" lastClr="000000"/>
              </a:solidFill>
              <a:latin typeface="굴림" charset="-127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21105" y="4455852"/>
            <a:ext cx="3503878" cy="917240"/>
            <a:chOff x="6721105" y="4455852"/>
            <a:chExt cx="3503878" cy="917240"/>
          </a:xfrm>
        </p:grpSpPr>
        <p:sp>
          <p:nvSpPr>
            <p:cNvPr id="77" name="Line 120"/>
            <p:cNvSpPr>
              <a:spLocks noChangeAspect="1" noChangeShapeType="1"/>
            </p:cNvSpPr>
            <p:nvPr/>
          </p:nvSpPr>
          <p:spPr bwMode="auto">
            <a:xfrm>
              <a:off x="8496791" y="4455852"/>
              <a:ext cx="0" cy="917240"/>
            </a:xfrm>
            <a:prstGeom prst="lin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117"/>
            <p:cNvSpPr>
              <a:spLocks noChangeAspect="1"/>
            </p:cNvSpPr>
            <p:nvPr/>
          </p:nvSpPr>
          <p:spPr bwMode="auto">
            <a:xfrm>
              <a:off x="6721105" y="4924863"/>
              <a:ext cx="3503878" cy="354091"/>
            </a:xfrm>
            <a:custGeom>
              <a:avLst/>
              <a:gdLst>
                <a:gd name="T0" fmla="*/ 0 w 1180"/>
                <a:gd name="T1" fmla="*/ 2147483647 h 158"/>
                <a:gd name="T2" fmla="*/ 0 w 1180"/>
                <a:gd name="T3" fmla="*/ 0 h 158"/>
                <a:gd name="T4" fmla="*/ 2147483647 w 1180"/>
                <a:gd name="T5" fmla="*/ 0 h 158"/>
                <a:gd name="T6" fmla="*/ 2147483647 w 1180"/>
                <a:gd name="T7" fmla="*/ 2147483647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0"/>
                <a:gd name="T13" fmla="*/ 0 h 158"/>
                <a:gd name="T14" fmla="*/ 1180 w 1180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0" h="158">
                  <a:moveTo>
                    <a:pt x="0" y="158"/>
                  </a:moveTo>
                  <a:lnTo>
                    <a:pt x="0" y="0"/>
                  </a:lnTo>
                  <a:lnTo>
                    <a:pt x="1180" y="0"/>
                  </a:lnTo>
                  <a:lnTo>
                    <a:pt x="1180" y="158"/>
                  </a:lnTo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160" kern="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94622" y="3065347"/>
            <a:ext cx="3430361" cy="861638"/>
            <a:chOff x="6794622" y="3065347"/>
            <a:chExt cx="3430361" cy="861638"/>
          </a:xfrm>
        </p:grpSpPr>
        <p:sp>
          <p:nvSpPr>
            <p:cNvPr id="76" name="Line 120"/>
            <p:cNvSpPr>
              <a:spLocks noChangeAspect="1" noChangeShapeType="1"/>
            </p:cNvSpPr>
            <p:nvPr/>
          </p:nvSpPr>
          <p:spPr bwMode="auto">
            <a:xfrm>
              <a:off x="8496791" y="3065347"/>
              <a:ext cx="0" cy="861638"/>
            </a:xfrm>
            <a:prstGeom prst="lin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118"/>
            <p:cNvSpPr>
              <a:spLocks/>
            </p:cNvSpPr>
            <p:nvPr/>
          </p:nvSpPr>
          <p:spPr bwMode="auto">
            <a:xfrm>
              <a:off x="6794622" y="3551275"/>
              <a:ext cx="1541918" cy="343411"/>
            </a:xfrm>
            <a:custGeom>
              <a:avLst/>
              <a:gdLst>
                <a:gd name="T0" fmla="*/ 0 w 1020"/>
                <a:gd name="T1" fmla="*/ 2147483647 h 113"/>
                <a:gd name="T2" fmla="*/ 0 w 1020"/>
                <a:gd name="T3" fmla="*/ 0 h 113"/>
                <a:gd name="T4" fmla="*/ 2147483647 w 1020"/>
                <a:gd name="T5" fmla="*/ 0 h 113"/>
                <a:gd name="T6" fmla="*/ 0 60000 65536"/>
                <a:gd name="T7" fmla="*/ 0 60000 65536"/>
                <a:gd name="T8" fmla="*/ 0 60000 65536"/>
                <a:gd name="T9" fmla="*/ 0 w 1020"/>
                <a:gd name="T10" fmla="*/ 0 h 113"/>
                <a:gd name="T11" fmla="*/ 1020 w 1020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20" h="113">
                  <a:moveTo>
                    <a:pt x="0" y="113"/>
                  </a:moveTo>
                  <a:lnTo>
                    <a:pt x="0" y="0"/>
                  </a:lnTo>
                  <a:lnTo>
                    <a:pt x="1020" y="0"/>
                  </a:lnTo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16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119"/>
            <p:cNvSpPr>
              <a:spLocks noChangeAspect="1"/>
            </p:cNvSpPr>
            <p:nvPr/>
          </p:nvSpPr>
          <p:spPr bwMode="auto">
            <a:xfrm flipH="1">
              <a:off x="8237562" y="3551275"/>
              <a:ext cx="1987421" cy="339823"/>
            </a:xfrm>
            <a:custGeom>
              <a:avLst/>
              <a:gdLst>
                <a:gd name="T0" fmla="*/ 0 w 1020"/>
                <a:gd name="T1" fmla="*/ 2147483647 h 113"/>
                <a:gd name="T2" fmla="*/ 0 w 1020"/>
                <a:gd name="T3" fmla="*/ 0 h 113"/>
                <a:gd name="T4" fmla="*/ 2147483647 w 1020"/>
                <a:gd name="T5" fmla="*/ 0 h 113"/>
                <a:gd name="T6" fmla="*/ 0 60000 65536"/>
                <a:gd name="T7" fmla="*/ 0 60000 65536"/>
                <a:gd name="T8" fmla="*/ 0 60000 65536"/>
                <a:gd name="T9" fmla="*/ 0 w 1020"/>
                <a:gd name="T10" fmla="*/ 0 h 113"/>
                <a:gd name="T11" fmla="*/ 1020 w 1020"/>
                <a:gd name="T12" fmla="*/ 113 h 1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20" h="113">
                  <a:moveTo>
                    <a:pt x="0" y="113"/>
                  </a:moveTo>
                  <a:lnTo>
                    <a:pt x="0" y="0"/>
                  </a:lnTo>
                  <a:lnTo>
                    <a:pt x="1020" y="0"/>
                  </a:lnTo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16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98311" y="1692566"/>
            <a:ext cx="5298479" cy="899238"/>
            <a:chOff x="3198311" y="1692566"/>
            <a:chExt cx="5298479" cy="899238"/>
          </a:xfrm>
        </p:grpSpPr>
        <p:sp>
          <p:nvSpPr>
            <p:cNvPr id="79" name="Freeform 117"/>
            <p:cNvSpPr>
              <a:spLocks noChangeAspect="1"/>
            </p:cNvSpPr>
            <p:nvPr/>
          </p:nvSpPr>
          <p:spPr bwMode="auto">
            <a:xfrm>
              <a:off x="3198311" y="2178150"/>
              <a:ext cx="5298479" cy="413654"/>
            </a:xfrm>
            <a:custGeom>
              <a:avLst/>
              <a:gdLst>
                <a:gd name="T0" fmla="*/ 0 w 1180"/>
                <a:gd name="T1" fmla="*/ 2147483647 h 158"/>
                <a:gd name="T2" fmla="*/ 0 w 1180"/>
                <a:gd name="T3" fmla="*/ 0 h 158"/>
                <a:gd name="T4" fmla="*/ 2147483647 w 1180"/>
                <a:gd name="T5" fmla="*/ 0 h 158"/>
                <a:gd name="T6" fmla="*/ 2147483647 w 1180"/>
                <a:gd name="T7" fmla="*/ 2147483647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0"/>
                <a:gd name="T13" fmla="*/ 0 h 158"/>
                <a:gd name="T14" fmla="*/ 1180 w 1180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0" h="158">
                  <a:moveTo>
                    <a:pt x="0" y="158"/>
                  </a:moveTo>
                  <a:lnTo>
                    <a:pt x="0" y="0"/>
                  </a:lnTo>
                  <a:lnTo>
                    <a:pt x="1180" y="0"/>
                  </a:lnTo>
                  <a:lnTo>
                    <a:pt x="1180" y="158"/>
                  </a:lnTo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160" kern="0" dirty="0">
                <a:solidFill>
                  <a:srgbClr val="C00000"/>
                </a:solidFill>
              </a:endParaRPr>
            </a:p>
          </p:txBody>
        </p:sp>
        <p:sp>
          <p:nvSpPr>
            <p:cNvPr id="82" name="Line 120"/>
            <p:cNvSpPr>
              <a:spLocks noChangeAspect="1" noChangeShapeType="1"/>
            </p:cNvSpPr>
            <p:nvPr/>
          </p:nvSpPr>
          <p:spPr bwMode="auto">
            <a:xfrm>
              <a:off x="5818093" y="1692566"/>
              <a:ext cx="0" cy="485584"/>
            </a:xfrm>
            <a:prstGeom prst="lin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12144" y="3020523"/>
            <a:ext cx="1700698" cy="880743"/>
            <a:chOff x="2412144" y="3020523"/>
            <a:chExt cx="1700698" cy="880743"/>
          </a:xfrm>
        </p:grpSpPr>
        <p:sp>
          <p:nvSpPr>
            <p:cNvPr id="75" name="Freeform 117"/>
            <p:cNvSpPr>
              <a:spLocks noChangeAspect="1"/>
            </p:cNvSpPr>
            <p:nvPr/>
          </p:nvSpPr>
          <p:spPr bwMode="auto">
            <a:xfrm>
              <a:off x="2412144" y="3557575"/>
              <a:ext cx="1700698" cy="343691"/>
            </a:xfrm>
            <a:custGeom>
              <a:avLst/>
              <a:gdLst>
                <a:gd name="T0" fmla="*/ 0 w 1180"/>
                <a:gd name="T1" fmla="*/ 2147483647 h 158"/>
                <a:gd name="T2" fmla="*/ 0 w 1180"/>
                <a:gd name="T3" fmla="*/ 0 h 158"/>
                <a:gd name="T4" fmla="*/ 2147483647 w 1180"/>
                <a:gd name="T5" fmla="*/ 0 h 158"/>
                <a:gd name="T6" fmla="*/ 2147483647 w 1180"/>
                <a:gd name="T7" fmla="*/ 2147483647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0"/>
                <a:gd name="T13" fmla="*/ 0 h 158"/>
                <a:gd name="T14" fmla="*/ 1180 w 1180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0" h="158">
                  <a:moveTo>
                    <a:pt x="0" y="158"/>
                  </a:moveTo>
                  <a:lnTo>
                    <a:pt x="0" y="0"/>
                  </a:lnTo>
                  <a:lnTo>
                    <a:pt x="1180" y="0"/>
                  </a:lnTo>
                  <a:lnTo>
                    <a:pt x="1180" y="158"/>
                  </a:lnTo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 sz="2160" kern="0" dirty="0">
                <a:solidFill>
                  <a:srgbClr val="C00000"/>
                </a:solidFill>
              </a:endParaRPr>
            </a:p>
          </p:txBody>
        </p:sp>
        <p:sp>
          <p:nvSpPr>
            <p:cNvPr id="122" name="Line 120"/>
            <p:cNvSpPr>
              <a:spLocks noChangeAspect="1" noChangeShapeType="1"/>
            </p:cNvSpPr>
            <p:nvPr/>
          </p:nvSpPr>
          <p:spPr bwMode="auto">
            <a:xfrm>
              <a:off x="3198311" y="3020523"/>
              <a:ext cx="0" cy="517604"/>
            </a:xfrm>
            <a:prstGeom prst="lin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97614" y="4463623"/>
            <a:ext cx="3503878" cy="828502"/>
            <a:chOff x="1497614" y="4463623"/>
            <a:chExt cx="3503878" cy="828502"/>
          </a:xfrm>
        </p:grpSpPr>
        <p:grpSp>
          <p:nvGrpSpPr>
            <p:cNvPr id="5" name="组合 4"/>
            <p:cNvGrpSpPr/>
            <p:nvPr/>
          </p:nvGrpSpPr>
          <p:grpSpPr>
            <a:xfrm>
              <a:off x="1497614" y="4463623"/>
              <a:ext cx="3503878" cy="824296"/>
              <a:chOff x="1497614" y="4463623"/>
              <a:chExt cx="3503878" cy="824296"/>
            </a:xfrm>
          </p:grpSpPr>
          <p:sp>
            <p:nvSpPr>
              <p:cNvPr id="126" name="Freeform 117"/>
              <p:cNvSpPr>
                <a:spLocks noChangeAspect="1"/>
              </p:cNvSpPr>
              <p:nvPr/>
            </p:nvSpPr>
            <p:spPr bwMode="auto">
              <a:xfrm>
                <a:off x="1497614" y="4933828"/>
                <a:ext cx="3503878" cy="354091"/>
              </a:xfrm>
              <a:custGeom>
                <a:avLst/>
                <a:gdLst>
                  <a:gd name="T0" fmla="*/ 0 w 1180"/>
                  <a:gd name="T1" fmla="*/ 2147483647 h 158"/>
                  <a:gd name="T2" fmla="*/ 0 w 1180"/>
                  <a:gd name="T3" fmla="*/ 0 h 158"/>
                  <a:gd name="T4" fmla="*/ 2147483647 w 1180"/>
                  <a:gd name="T5" fmla="*/ 0 h 158"/>
                  <a:gd name="T6" fmla="*/ 2147483647 w 1180"/>
                  <a:gd name="T7" fmla="*/ 2147483647 h 15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0"/>
                  <a:gd name="T13" fmla="*/ 0 h 158"/>
                  <a:gd name="T14" fmla="*/ 1180 w 1180"/>
                  <a:gd name="T15" fmla="*/ 158 h 15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0" h="158">
                    <a:moveTo>
                      <a:pt x="0" y="158"/>
                    </a:moveTo>
                    <a:lnTo>
                      <a:pt x="0" y="0"/>
                    </a:lnTo>
                    <a:lnTo>
                      <a:pt x="1180" y="0"/>
                    </a:lnTo>
                    <a:lnTo>
                      <a:pt x="1180" y="158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2160" kern="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7" name="Line 120"/>
              <p:cNvSpPr>
                <a:spLocks noChangeAspect="1" noChangeShapeType="1"/>
              </p:cNvSpPr>
              <p:nvPr/>
            </p:nvSpPr>
            <p:spPr bwMode="auto">
              <a:xfrm>
                <a:off x="2448119" y="4463623"/>
                <a:ext cx="0" cy="461242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16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8" name="Line 120"/>
            <p:cNvSpPr>
              <a:spLocks noChangeAspect="1" noChangeShapeType="1"/>
            </p:cNvSpPr>
            <p:nvPr/>
          </p:nvSpPr>
          <p:spPr bwMode="auto">
            <a:xfrm>
              <a:off x="3261342" y="4924863"/>
              <a:ext cx="0" cy="367262"/>
            </a:xfrm>
            <a:prstGeom prst="lin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sz="216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7305" y="1080717"/>
            <a:ext cx="1604044" cy="618264"/>
            <a:chOff x="2412144" y="1419039"/>
            <a:chExt cx="1604044" cy="618264"/>
          </a:xfrm>
        </p:grpSpPr>
        <p:sp>
          <p:nvSpPr>
            <p:cNvPr id="63" name="矩形 62"/>
            <p:cNvSpPr/>
            <p:nvPr/>
          </p:nvSpPr>
          <p:spPr>
            <a:xfrm>
              <a:off x="2412144" y="1419039"/>
              <a:ext cx="1604044" cy="618264"/>
            </a:xfrm>
            <a:prstGeom prst="rect">
              <a:avLst/>
            </a:prstGeom>
            <a:solidFill>
              <a:srgbClr val="FDB22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Text Box 165"/>
            <p:cNvSpPr txBox="1">
              <a:spLocks noChangeArrowheads="1"/>
            </p:cNvSpPr>
            <p:nvPr/>
          </p:nvSpPr>
          <p:spPr bwMode="auto">
            <a:xfrm>
              <a:off x="2528521" y="1552654"/>
              <a:ext cx="1371290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920" b="1" kern="0" dirty="0" smtClean="0">
                  <a:solidFill>
                    <a:srgbClr val="FFFFFF"/>
                  </a:solidFill>
                  <a:latin typeface="Arial Black" pitchFamily="34" charset="0"/>
                </a:rPr>
                <a:t>迅点点</a:t>
              </a:r>
              <a:r>
                <a:rPr lang="zh-CN" altLang="en-US" sz="1920" b="1" kern="0" dirty="0">
                  <a:solidFill>
                    <a:srgbClr val="FFFFFF"/>
                  </a:solidFill>
                  <a:latin typeface="Arial Black" pitchFamily="34" charset="0"/>
                </a:rPr>
                <a:t>菜系统</a:t>
              </a:r>
              <a:endParaRPr lang="ko-KR" altLang="ko-KR" sz="216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69163" y="2553905"/>
            <a:ext cx="1385891" cy="571985"/>
            <a:chOff x="591159" y="2382323"/>
            <a:chExt cx="1207433" cy="571985"/>
          </a:xfrm>
          <a:solidFill>
            <a:srgbClr val="4EBBE1"/>
          </a:solidFill>
        </p:grpSpPr>
        <p:sp>
          <p:nvSpPr>
            <p:cNvPr id="64" name="矩形 63"/>
            <p:cNvSpPr/>
            <p:nvPr/>
          </p:nvSpPr>
          <p:spPr>
            <a:xfrm>
              <a:off x="591159" y="2382323"/>
              <a:ext cx="1207433" cy="57198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직사각형 82"/>
            <p:cNvSpPr>
              <a:spLocks noChangeArrowheads="1"/>
            </p:cNvSpPr>
            <p:nvPr/>
          </p:nvSpPr>
          <p:spPr bwMode="auto">
            <a:xfrm>
              <a:off x="608817" y="2487526"/>
              <a:ext cx="1172116" cy="3877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920" b="1" kern="0" dirty="0">
                  <a:solidFill>
                    <a:prstClr val="white"/>
                  </a:solidFill>
                  <a:latin typeface="Arial Black" pitchFamily="34" charset="0"/>
                </a:rPr>
                <a:t>管理后台</a:t>
              </a:r>
              <a:endParaRPr lang="ko-KR" altLang="ko-KR" sz="1920" b="1" kern="0" dirty="0">
                <a:solidFill>
                  <a:prstClr val="white"/>
                </a:solidFill>
                <a:latin typeface="Arial Black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75920" y="2553906"/>
            <a:ext cx="1385891" cy="571985"/>
            <a:chOff x="591159" y="2382323"/>
            <a:chExt cx="1207433" cy="571985"/>
          </a:xfrm>
          <a:solidFill>
            <a:srgbClr val="4EBBE1"/>
          </a:solidFill>
        </p:grpSpPr>
        <p:sp>
          <p:nvSpPr>
            <p:cNvPr id="68" name="矩形 67"/>
            <p:cNvSpPr/>
            <p:nvPr/>
          </p:nvSpPr>
          <p:spPr>
            <a:xfrm>
              <a:off x="591159" y="2382323"/>
              <a:ext cx="1207433" cy="57198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직사각형 82"/>
            <p:cNvSpPr>
              <a:spLocks noChangeArrowheads="1"/>
            </p:cNvSpPr>
            <p:nvPr/>
          </p:nvSpPr>
          <p:spPr bwMode="auto">
            <a:xfrm>
              <a:off x="608817" y="2487526"/>
              <a:ext cx="1172116" cy="3877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920" b="1" kern="0" dirty="0">
                  <a:solidFill>
                    <a:prstClr val="white"/>
                  </a:solidFill>
                  <a:latin typeface="Arial Black" pitchFamily="34" charset="0"/>
                </a:rPr>
                <a:t>移动客户端</a:t>
              </a:r>
              <a:endParaRPr lang="ko-KR" altLang="ko-KR" sz="1920" b="1" kern="0" dirty="0">
                <a:solidFill>
                  <a:prstClr val="white"/>
                </a:solidFill>
                <a:latin typeface="Arial Black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50124" y="3874040"/>
            <a:ext cx="1385891" cy="571985"/>
            <a:chOff x="331927" y="2839897"/>
            <a:chExt cx="1385891" cy="571985"/>
          </a:xfrm>
          <a:solidFill>
            <a:srgbClr val="92D050"/>
          </a:solidFill>
        </p:grpSpPr>
        <p:sp>
          <p:nvSpPr>
            <p:cNvPr id="137" name="矩形 136"/>
            <p:cNvSpPr/>
            <p:nvPr/>
          </p:nvSpPr>
          <p:spPr>
            <a:xfrm>
              <a:off x="331927" y="2839897"/>
              <a:ext cx="1385891" cy="57198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Text Box 162"/>
            <p:cNvSpPr txBox="1">
              <a:spLocks noChangeAspect="1" noChangeArrowheads="1"/>
            </p:cNvSpPr>
            <p:nvPr/>
          </p:nvSpPr>
          <p:spPr bwMode="auto">
            <a:xfrm>
              <a:off x="435808" y="2937083"/>
              <a:ext cx="1172116" cy="38779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920" b="1" kern="0" dirty="0">
                  <a:solidFill>
                    <a:schemeClr val="bg1"/>
                  </a:solidFill>
                  <a:latin typeface="Arial Black" pitchFamily="34" charset="0"/>
                </a:rPr>
                <a:t>餐饮管理</a:t>
              </a:r>
              <a:endParaRPr lang="ko-KR" altLang="ko-KR" sz="432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390120" y="3885678"/>
            <a:ext cx="1385891" cy="571985"/>
            <a:chOff x="331927" y="2839897"/>
            <a:chExt cx="1385891" cy="571985"/>
          </a:xfrm>
          <a:solidFill>
            <a:srgbClr val="92D050"/>
          </a:solidFill>
        </p:grpSpPr>
        <p:sp>
          <p:nvSpPr>
            <p:cNvPr id="140" name="矩形 139"/>
            <p:cNvSpPr/>
            <p:nvPr/>
          </p:nvSpPr>
          <p:spPr>
            <a:xfrm>
              <a:off x="331927" y="2839897"/>
              <a:ext cx="1385891" cy="57198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Text Box 162"/>
            <p:cNvSpPr txBox="1">
              <a:spLocks noChangeAspect="1" noChangeArrowheads="1"/>
            </p:cNvSpPr>
            <p:nvPr/>
          </p:nvSpPr>
          <p:spPr bwMode="auto">
            <a:xfrm>
              <a:off x="435808" y="2937083"/>
              <a:ext cx="1172116" cy="38779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920" b="1" kern="0" dirty="0" smtClean="0">
                  <a:solidFill>
                    <a:schemeClr val="bg1"/>
                  </a:solidFill>
                  <a:latin typeface="Arial Black" pitchFamily="34" charset="0"/>
                </a:rPr>
                <a:t>员工管理</a:t>
              </a:r>
              <a:endParaRPr lang="ko-KR" altLang="ko-KR" sz="432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373" y="3881994"/>
            <a:ext cx="4814939" cy="580761"/>
            <a:chOff x="6114373" y="3881994"/>
            <a:chExt cx="4814939" cy="580761"/>
          </a:xfrm>
        </p:grpSpPr>
        <p:grpSp>
          <p:nvGrpSpPr>
            <p:cNvPr id="149" name="组合 148"/>
            <p:cNvGrpSpPr/>
            <p:nvPr/>
          </p:nvGrpSpPr>
          <p:grpSpPr>
            <a:xfrm>
              <a:off x="6114373" y="3881994"/>
              <a:ext cx="1385891" cy="571985"/>
              <a:chOff x="331927" y="2839897"/>
              <a:chExt cx="1385891" cy="571985"/>
            </a:xfrm>
            <a:solidFill>
              <a:srgbClr val="92D050"/>
            </a:solidFill>
          </p:grpSpPr>
          <p:sp>
            <p:nvSpPr>
              <p:cNvPr id="150" name="矩形 149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435808" y="2937083"/>
                <a:ext cx="1172116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评分反馈</a:t>
                </a:r>
                <a:endParaRPr lang="ko-KR" altLang="ko-KR" sz="4320" b="1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7800337" y="3890770"/>
              <a:ext cx="1385891" cy="571985"/>
              <a:chOff x="331927" y="2839897"/>
              <a:chExt cx="1385891" cy="571985"/>
            </a:xfrm>
            <a:solidFill>
              <a:srgbClr val="92D050"/>
            </a:solidFill>
          </p:grpSpPr>
          <p:sp>
            <p:nvSpPr>
              <p:cNvPr id="153" name="矩形 152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435808" y="2937083"/>
                <a:ext cx="1172116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点餐操作</a:t>
                </a:r>
                <a:endParaRPr lang="ko-KR" altLang="ko-KR" sz="4320" b="1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9543421" y="3890770"/>
              <a:ext cx="1385891" cy="571985"/>
              <a:chOff x="331927" y="2839897"/>
              <a:chExt cx="1385891" cy="571985"/>
            </a:xfrm>
            <a:solidFill>
              <a:srgbClr val="92D050"/>
            </a:solidFill>
          </p:grpSpPr>
          <p:sp>
            <p:nvSpPr>
              <p:cNvPr id="156" name="矩形 155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559239" y="2937083"/>
                <a:ext cx="925253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>
                    <a:solidFill>
                      <a:schemeClr val="bg1"/>
                    </a:solidFill>
                    <a:latin typeface="Arial Black" pitchFamily="34" charset="0"/>
                  </a:rPr>
                  <a:t>厨艺秀</a:t>
                </a:r>
                <a:endParaRPr lang="ko-KR" altLang="ko-KR" sz="4320" b="1" kern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09421" y="5262203"/>
            <a:ext cx="4856173" cy="590948"/>
            <a:chOff x="809421" y="5262203"/>
            <a:chExt cx="4856173" cy="590948"/>
          </a:xfrm>
        </p:grpSpPr>
        <p:grpSp>
          <p:nvGrpSpPr>
            <p:cNvPr id="142" name="组合 141"/>
            <p:cNvGrpSpPr/>
            <p:nvPr/>
          </p:nvGrpSpPr>
          <p:grpSpPr>
            <a:xfrm>
              <a:off x="809421" y="5262203"/>
              <a:ext cx="1385891" cy="571985"/>
              <a:chOff x="331927" y="2839897"/>
              <a:chExt cx="1385891" cy="571985"/>
            </a:xfrm>
            <a:solidFill>
              <a:srgbClr val="EADC26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435808" y="2937083"/>
                <a:ext cx="1172116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>
                    <a:solidFill>
                      <a:schemeClr val="bg1"/>
                    </a:solidFill>
                    <a:latin typeface="Arial Black" pitchFamily="34" charset="0"/>
                  </a:rPr>
                  <a:t>订单详</a:t>
                </a: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情</a:t>
                </a:r>
                <a:endParaRPr lang="ko-KR" altLang="ko-KR" sz="1920" b="1" kern="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2532105" y="5271560"/>
              <a:ext cx="1385891" cy="571985"/>
              <a:chOff x="331927" y="2839897"/>
              <a:chExt cx="1385891" cy="571985"/>
            </a:xfrm>
            <a:solidFill>
              <a:srgbClr val="EADC26"/>
            </a:solidFill>
          </p:grpSpPr>
          <p:sp>
            <p:nvSpPr>
              <p:cNvPr id="146" name="矩形 145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435808" y="2937083"/>
                <a:ext cx="1172116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桌位管理</a:t>
                </a:r>
                <a:endParaRPr lang="ko-KR" altLang="ko-KR" sz="1920" b="1" kern="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4279703" y="5281166"/>
              <a:ext cx="1385891" cy="571985"/>
              <a:chOff x="331927" y="2839897"/>
              <a:chExt cx="1385891" cy="571985"/>
            </a:xfrm>
            <a:solidFill>
              <a:srgbClr val="EADC26"/>
            </a:solidFill>
          </p:grpSpPr>
          <p:sp>
            <p:nvSpPr>
              <p:cNvPr id="159" name="矩形 158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435808" y="2937083"/>
                <a:ext cx="1172116" cy="387798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>
                    <a:solidFill>
                      <a:schemeClr val="bg1"/>
                    </a:solidFill>
                    <a:latin typeface="Arial Black" pitchFamily="34" charset="0"/>
                  </a:rPr>
                  <a:t>菜品管</a:t>
                </a: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理</a:t>
                </a:r>
                <a:endParaRPr lang="ko-KR" altLang="ko-KR" sz="1920" b="1" kern="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993897" y="5281166"/>
            <a:ext cx="4946127" cy="571985"/>
            <a:chOff x="5993897" y="5281166"/>
            <a:chExt cx="4946127" cy="571985"/>
          </a:xfrm>
        </p:grpSpPr>
        <p:grpSp>
          <p:nvGrpSpPr>
            <p:cNvPr id="167" name="组合 166"/>
            <p:cNvGrpSpPr/>
            <p:nvPr/>
          </p:nvGrpSpPr>
          <p:grpSpPr>
            <a:xfrm>
              <a:off x="5993897" y="5281166"/>
              <a:ext cx="1418979" cy="571985"/>
              <a:chOff x="312377" y="2839897"/>
              <a:chExt cx="1418979" cy="571985"/>
            </a:xfrm>
            <a:solidFill>
              <a:srgbClr val="EADC26"/>
            </a:solidFill>
          </p:grpSpPr>
          <p:sp>
            <p:nvSpPr>
              <p:cNvPr id="168" name="矩形 167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312377" y="2937083"/>
                <a:ext cx="1418979" cy="3877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>
                    <a:solidFill>
                      <a:schemeClr val="bg1"/>
                    </a:solidFill>
                    <a:latin typeface="Arial Black" pitchFamily="34" charset="0"/>
                  </a:rPr>
                  <a:t>选桌与切桌</a:t>
                </a:r>
                <a:endParaRPr lang="ko-KR" altLang="ko-KR" sz="1920" b="1" kern="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7759375" y="5281166"/>
              <a:ext cx="1418979" cy="571985"/>
              <a:chOff x="312377" y="2839897"/>
              <a:chExt cx="1418979" cy="571985"/>
            </a:xfrm>
            <a:solidFill>
              <a:srgbClr val="EADC26"/>
            </a:solidFill>
          </p:grpSpPr>
          <p:sp>
            <p:nvSpPr>
              <p:cNvPr id="171" name="矩形 170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312377" y="2937083"/>
                <a:ext cx="1418979" cy="3877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>
                    <a:solidFill>
                      <a:schemeClr val="bg1"/>
                    </a:solidFill>
                    <a:latin typeface="Arial Black" pitchFamily="34" charset="0"/>
                  </a:rPr>
                  <a:t>点餐与打</a:t>
                </a: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印</a:t>
                </a:r>
                <a:endParaRPr lang="ko-KR" altLang="ko-KR" sz="1920" b="1" kern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9554133" y="5281166"/>
              <a:ext cx="1385891" cy="571985"/>
              <a:chOff x="331927" y="2839897"/>
              <a:chExt cx="1385891" cy="571985"/>
            </a:xfrm>
            <a:solidFill>
              <a:srgbClr val="EADC26"/>
            </a:solidFill>
          </p:grpSpPr>
          <p:sp>
            <p:nvSpPr>
              <p:cNvPr id="174" name="矩形 173"/>
              <p:cNvSpPr/>
              <p:nvPr/>
            </p:nvSpPr>
            <p:spPr>
              <a:xfrm>
                <a:off x="331927" y="2839897"/>
                <a:ext cx="1385891" cy="57198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Text Box 162"/>
              <p:cNvSpPr txBox="1">
                <a:spLocks noChangeAspect="1" noChangeArrowheads="1"/>
              </p:cNvSpPr>
              <p:nvPr/>
            </p:nvSpPr>
            <p:spPr bwMode="auto">
              <a:xfrm>
                <a:off x="682671" y="2937083"/>
                <a:ext cx="678391" cy="3877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920" b="1" kern="0" dirty="0" smtClean="0">
                    <a:solidFill>
                      <a:schemeClr val="bg1"/>
                    </a:solidFill>
                    <a:latin typeface="Arial Black" pitchFamily="34" charset="0"/>
                  </a:rPr>
                  <a:t>结账</a:t>
                </a:r>
                <a:endParaRPr lang="ko-KR" altLang="ko-KR" sz="1920" b="1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232504" y="491077"/>
            <a:ext cx="396149" cy="37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0182 0.0784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9353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2804285">
            <a:off x="679706" y="1427040"/>
            <a:ext cx="437384" cy="438419"/>
            <a:chOff x="2071688" y="1935163"/>
            <a:chExt cx="671513" cy="6731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071688" y="1935163"/>
              <a:ext cx="671513" cy="673100"/>
            </a:xfrm>
            <a:prstGeom prst="ellipse">
              <a:avLst/>
            </a:prstGeom>
            <a:solidFill>
              <a:srgbClr val="43B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144713" y="2056489"/>
              <a:ext cx="525462" cy="43680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17765" y="1336759"/>
            <a:ext cx="22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A6D4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点</a:t>
            </a:r>
            <a:r>
              <a:rPr lang="zh-CN" altLang="en-US" sz="3200" b="1" dirty="0" smtClean="0">
                <a:solidFill>
                  <a:srgbClr val="A6D4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餐</a:t>
            </a:r>
            <a:endParaRPr lang="zh-CN" altLang="en-US" sz="3200" b="1" dirty="0">
              <a:solidFill>
                <a:srgbClr val="A6D4E3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546" y="426945"/>
            <a:ext cx="3781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6" name="任意多边形 5"/>
          <p:cNvSpPr/>
          <p:nvPr/>
        </p:nvSpPr>
        <p:spPr>
          <a:xfrm rot="4659676">
            <a:off x="8006259" y="5011488"/>
            <a:ext cx="722344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722344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 rot="2559284">
            <a:off x="8385048" y="4988521"/>
            <a:ext cx="1042842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1042842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 rot="861053">
            <a:off x="8499324" y="4624953"/>
            <a:ext cx="1516826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1516826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 9"/>
          <p:cNvSpPr/>
          <p:nvPr/>
        </p:nvSpPr>
        <p:spPr>
          <a:xfrm rot="20748459">
            <a:off x="8499864" y="4099656"/>
            <a:ext cx="1515328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1515328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 10"/>
          <p:cNvSpPr/>
          <p:nvPr/>
        </p:nvSpPr>
        <p:spPr>
          <a:xfrm rot="19061102">
            <a:off x="8388266" y="3741441"/>
            <a:ext cx="1034169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1034169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 12"/>
          <p:cNvSpPr/>
          <p:nvPr/>
        </p:nvSpPr>
        <p:spPr>
          <a:xfrm rot="16940326">
            <a:off x="8006262" y="3710028"/>
            <a:ext cx="722339" cy="464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722339" y="23203"/>
                </a:ln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8016131" y="2398117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点桌</a:t>
            </a:r>
            <a:endPara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9134580" y="2572941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切桌</a:t>
            </a:r>
            <a:endPara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9973233" y="3310505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点餐</a:t>
            </a:r>
            <a:endPara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9973233" y="4471946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ts val="18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提交</a:t>
            </a:r>
            <a:endParaRPr lang="en-US" altLang="zh-CN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0" algn="ctr" defTabSz="800100" rtl="0">
              <a:lnSpc>
                <a:spcPts val="18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订单</a:t>
            </a:r>
            <a:endPara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9134580" y="5218534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ts val="16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打印</a:t>
            </a:r>
            <a:endParaRPr lang="en-US" altLang="zh-CN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0" algn="ctr" defTabSz="800100" rtl="0">
              <a:lnSpc>
                <a:spcPts val="12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订单</a:t>
            </a:r>
            <a:endParaRPr lang="en-US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8016131" y="5377614"/>
            <a:ext cx="1069661" cy="992195"/>
          </a:xfrm>
          <a:custGeom>
            <a:avLst/>
            <a:gdLst>
              <a:gd name="connsiteX0" fmla="*/ 0 w 1069661"/>
              <a:gd name="connsiteY0" fmla="*/ 496098 h 992195"/>
              <a:gd name="connsiteX1" fmla="*/ 534831 w 1069661"/>
              <a:gd name="connsiteY1" fmla="*/ 0 h 992195"/>
              <a:gd name="connsiteX2" fmla="*/ 1069662 w 1069661"/>
              <a:gd name="connsiteY2" fmla="*/ 496098 h 992195"/>
              <a:gd name="connsiteX3" fmla="*/ 534831 w 1069661"/>
              <a:gd name="connsiteY3" fmla="*/ 992196 h 992195"/>
              <a:gd name="connsiteX4" fmla="*/ 0 w 1069661"/>
              <a:gd name="connsiteY4" fmla="*/ 496098 h 99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661" h="992195">
                <a:moveTo>
                  <a:pt x="0" y="496098"/>
                </a:moveTo>
                <a:cubicBezTo>
                  <a:pt x="0" y="222111"/>
                  <a:pt x="239452" y="0"/>
                  <a:pt x="534831" y="0"/>
                </a:cubicBezTo>
                <a:cubicBezTo>
                  <a:pt x="830210" y="0"/>
                  <a:pt x="1069662" y="222111"/>
                  <a:pt x="1069662" y="496098"/>
                </a:cubicBezTo>
                <a:cubicBezTo>
                  <a:pt x="1069662" y="770085"/>
                  <a:pt x="830210" y="992196"/>
                  <a:pt x="534831" y="992196"/>
                </a:cubicBezTo>
                <a:cubicBezTo>
                  <a:pt x="239452" y="992196"/>
                  <a:pt x="0" y="770085"/>
                  <a:pt x="0" y="496098"/>
                </a:cubicBezTo>
                <a:close/>
              </a:path>
            </a:pathLst>
          </a:custGeom>
          <a:solidFill>
            <a:srgbClr val="FF93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078" tIns="156734" rIns="168078" bIns="156734" numCol="1" spcCol="1270" anchor="ctr" anchorCtr="0">
            <a:noAutofit/>
          </a:bodyPr>
          <a:lstStyle/>
          <a:p>
            <a:pPr lvl="0" algn="ctr" defTabSz="800100" rtl="0">
              <a:lnSpc>
                <a:spcPts val="16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网银</a:t>
            </a:r>
            <a:endParaRPr lang="en-US" altLang="zh-CN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0" algn="ctr" defTabSz="800100" rtl="0">
              <a:lnSpc>
                <a:spcPts val="16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b="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支付</a:t>
            </a:r>
            <a:endParaRPr lang="zh-CN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596180" y="3860310"/>
            <a:ext cx="1152274" cy="1151414"/>
            <a:chOff x="7648952" y="3795639"/>
            <a:chExt cx="1152274" cy="1151414"/>
          </a:xfrm>
        </p:grpSpPr>
        <p:sp>
          <p:nvSpPr>
            <p:cNvPr id="14" name="椭圆 13"/>
            <p:cNvSpPr/>
            <p:nvPr/>
          </p:nvSpPr>
          <p:spPr>
            <a:xfrm>
              <a:off x="7648952" y="3795639"/>
              <a:ext cx="1152274" cy="1151414"/>
            </a:xfrm>
            <a:prstGeom prst="ellipse">
              <a:avLst/>
            </a:prstGeom>
            <a:solidFill>
              <a:srgbClr val="25CFCB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文本框 24"/>
            <p:cNvSpPr txBox="1"/>
            <p:nvPr/>
          </p:nvSpPr>
          <p:spPr>
            <a:xfrm>
              <a:off x="7862048" y="41635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点餐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2" y="2050281"/>
            <a:ext cx="6357504" cy="454015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32504" y="491077"/>
            <a:ext cx="396149" cy="37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媒体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8225" y="2454043"/>
            <a:ext cx="4997752" cy="37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0182 0.07847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0.06172 -0.5162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-2581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5989 -0.41365 " pathEditMode="relative" rAng="0" ptsTypes="AA">
                                      <p:cBhvr>
                                        <p:cTn id="10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95" y="-2069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1931 -0.0919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460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9518 0.09305 " pathEditMode="relative" rAng="0" ptsTypes="AA">
                                      <p:cBhvr>
                                        <p:cTn id="10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4653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15885 0.25301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1263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0.03073 0.23704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1185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18737 -0.00463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2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4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9" grpId="0"/>
      <p:bldP spid="9" grpId="1"/>
      <p:bldP spid="16" grpId="0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2727014"/>
            <a:ext cx="12192000" cy="1170942"/>
          </a:xfrm>
          <a:prstGeom prst="rect">
            <a:avLst/>
          </a:prstGeom>
          <a:solidFill>
            <a:schemeClr val="bg2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353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2804285">
            <a:off x="902822" y="1427040"/>
            <a:ext cx="437384" cy="438419"/>
            <a:chOff x="2071688" y="1935163"/>
            <a:chExt cx="671513" cy="6731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071688" y="1935163"/>
              <a:ext cx="671513" cy="673100"/>
            </a:xfrm>
            <a:prstGeom prst="ellipse">
              <a:avLst/>
            </a:prstGeom>
            <a:solidFill>
              <a:srgbClr val="43B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144713" y="2056489"/>
              <a:ext cx="525462" cy="43680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15490" y="1408699"/>
            <a:ext cx="350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A6D4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评分反</a:t>
            </a:r>
            <a:r>
              <a:rPr lang="zh-CN" altLang="en-US" sz="2800" b="1" dirty="0" smtClean="0">
                <a:solidFill>
                  <a:srgbClr val="A6D4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馈</a:t>
            </a:r>
            <a:endParaRPr lang="zh-CN" altLang="en-US" sz="2800" b="1" dirty="0">
              <a:solidFill>
                <a:srgbClr val="A6D4E3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546" y="426945"/>
            <a:ext cx="3781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47966" y="2060159"/>
            <a:ext cx="6357504" cy="4540156"/>
            <a:chOff x="547966" y="2060159"/>
            <a:chExt cx="6357504" cy="454015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6" y="2060159"/>
              <a:ext cx="6357504" cy="4540156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370" y="2454515"/>
              <a:ext cx="5006133" cy="3758026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8001178" y="289698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知彼知己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446719">
            <a:off x="7663202" y="4056865"/>
            <a:ext cx="3107600" cy="2610800"/>
            <a:chOff x="5536604" y="2441907"/>
            <a:chExt cx="2092787" cy="1758220"/>
          </a:xfrm>
        </p:grpSpPr>
        <p:sp>
          <p:nvSpPr>
            <p:cNvPr id="26" name="等腰三角形 25"/>
            <p:cNvSpPr/>
            <p:nvPr/>
          </p:nvSpPr>
          <p:spPr>
            <a:xfrm rot="16964856">
              <a:off x="5551860" y="2945646"/>
              <a:ext cx="489598" cy="520109"/>
            </a:xfrm>
            <a:prstGeom prst="triangle">
              <a:avLst/>
            </a:prstGeom>
            <a:solidFill>
              <a:srgbClr val="E6E6E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0724650">
              <a:off x="5871170" y="2441907"/>
              <a:ext cx="1758221" cy="1758220"/>
            </a:xfrm>
            <a:prstGeom prst="ellipse">
              <a:avLst/>
            </a:prstGeom>
            <a:solidFill>
              <a:srgbClr val="E6E6E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 smtClean="0">
                  <a:solidFill>
                    <a:srgbClr val="2E2E2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顾客的建议</a:t>
              </a:r>
              <a:endParaRPr lang="en-US" altLang="zh-CN" sz="2800" kern="0" dirty="0" smtClean="0">
                <a:solidFill>
                  <a:srgbClr val="2E2E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努力的方向</a:t>
              </a:r>
              <a:endPara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0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9" grpId="0"/>
      <p:bldP spid="9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89353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2804285">
            <a:off x="902822" y="1427040"/>
            <a:ext cx="437384" cy="438419"/>
            <a:chOff x="2071688" y="1935163"/>
            <a:chExt cx="671513" cy="6731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071688" y="1935163"/>
              <a:ext cx="671513" cy="673100"/>
            </a:xfrm>
            <a:prstGeom prst="ellipse">
              <a:avLst/>
            </a:prstGeom>
            <a:solidFill>
              <a:srgbClr val="43B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144713" y="2056489"/>
              <a:ext cx="525462" cy="436800"/>
            </a:xfrm>
            <a:custGeom>
              <a:avLst/>
              <a:gdLst>
                <a:gd name="T0" fmla="*/ 69 w 101"/>
                <a:gd name="T1" fmla="*/ 51 h 84"/>
                <a:gd name="T2" fmla="*/ 9 w 101"/>
                <a:gd name="T3" fmla="*/ 51 h 84"/>
                <a:gd name="T4" fmla="*/ 0 w 101"/>
                <a:gd name="T5" fmla="*/ 42 h 84"/>
                <a:gd name="T6" fmla="*/ 9 w 101"/>
                <a:gd name="T7" fmla="*/ 33 h 84"/>
                <a:gd name="T8" fmla="*/ 69 w 101"/>
                <a:gd name="T9" fmla="*/ 33 h 84"/>
                <a:gd name="T10" fmla="*/ 52 w 101"/>
                <a:gd name="T11" fmla="*/ 16 h 84"/>
                <a:gd name="T12" fmla="*/ 52 w 101"/>
                <a:gd name="T13" fmla="*/ 4 h 84"/>
                <a:gd name="T14" fmla="*/ 65 w 101"/>
                <a:gd name="T15" fmla="*/ 4 h 84"/>
                <a:gd name="T16" fmla="*/ 97 w 101"/>
                <a:gd name="T17" fmla="*/ 36 h 84"/>
                <a:gd name="T18" fmla="*/ 97 w 101"/>
                <a:gd name="T19" fmla="*/ 49 h 84"/>
                <a:gd name="T20" fmla="*/ 65 w 101"/>
                <a:gd name="T21" fmla="*/ 80 h 84"/>
                <a:gd name="T22" fmla="*/ 53 w 101"/>
                <a:gd name="T23" fmla="*/ 80 h 84"/>
                <a:gd name="T24" fmla="*/ 53 w 101"/>
                <a:gd name="T25" fmla="*/ 68 h 84"/>
                <a:gd name="T26" fmla="*/ 69 w 101"/>
                <a:gd name="T27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4">
                  <a:moveTo>
                    <a:pt x="69" y="51"/>
                  </a:moveTo>
                  <a:cubicBezTo>
                    <a:pt x="69" y="51"/>
                    <a:pt x="28" y="51"/>
                    <a:pt x="9" y="51"/>
                  </a:cubicBezTo>
                  <a:cubicBezTo>
                    <a:pt x="4" y="51"/>
                    <a:pt x="0" y="47"/>
                    <a:pt x="0" y="42"/>
                  </a:cubicBezTo>
                  <a:cubicBezTo>
                    <a:pt x="0" y="37"/>
                    <a:pt x="4" y="33"/>
                    <a:pt x="9" y="33"/>
                  </a:cubicBezTo>
                  <a:cubicBezTo>
                    <a:pt x="25" y="33"/>
                    <a:pt x="69" y="33"/>
                    <a:pt x="69" y="33"/>
                  </a:cubicBezTo>
                  <a:cubicBezTo>
                    <a:pt x="69" y="33"/>
                    <a:pt x="66" y="30"/>
                    <a:pt x="52" y="16"/>
                  </a:cubicBezTo>
                  <a:cubicBezTo>
                    <a:pt x="49" y="13"/>
                    <a:pt x="49" y="7"/>
                    <a:pt x="52" y="4"/>
                  </a:cubicBezTo>
                  <a:cubicBezTo>
                    <a:pt x="56" y="0"/>
                    <a:pt x="62" y="0"/>
                    <a:pt x="65" y="4"/>
                  </a:cubicBezTo>
                  <a:cubicBezTo>
                    <a:pt x="76" y="15"/>
                    <a:pt x="97" y="36"/>
                    <a:pt x="97" y="36"/>
                  </a:cubicBezTo>
                  <a:cubicBezTo>
                    <a:pt x="101" y="39"/>
                    <a:pt x="101" y="45"/>
                    <a:pt x="97" y="49"/>
                  </a:cubicBezTo>
                  <a:cubicBezTo>
                    <a:pt x="97" y="49"/>
                    <a:pt x="79" y="67"/>
                    <a:pt x="65" y="80"/>
                  </a:cubicBezTo>
                  <a:cubicBezTo>
                    <a:pt x="62" y="84"/>
                    <a:pt x="56" y="84"/>
                    <a:pt x="53" y="80"/>
                  </a:cubicBezTo>
                  <a:cubicBezTo>
                    <a:pt x="49" y="77"/>
                    <a:pt x="49" y="71"/>
                    <a:pt x="53" y="68"/>
                  </a:cubicBezTo>
                  <a:cubicBezTo>
                    <a:pt x="64" y="57"/>
                    <a:pt x="69" y="51"/>
                    <a:pt x="69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15490" y="1408699"/>
            <a:ext cx="350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A6D4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厨艺秀</a:t>
            </a:r>
            <a:endParaRPr lang="zh-CN" altLang="en-US" sz="2800" b="1" dirty="0">
              <a:solidFill>
                <a:srgbClr val="A6D4E3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546" y="426945"/>
            <a:ext cx="3781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6" y="2060159"/>
            <a:ext cx="6357504" cy="454015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423647" y="2444382"/>
            <a:ext cx="78617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「厨艺欣赏」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你吃的放心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通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过视频传输连接后厨</a:t>
            </a:r>
          </a:p>
        </p:txBody>
      </p:sp>
      <p:grpSp>
        <p:nvGrpSpPr>
          <p:cNvPr id="12" name="组合 11"/>
          <p:cNvGrpSpPr/>
          <p:nvPr/>
        </p:nvGrpSpPr>
        <p:grpSpPr>
          <a:xfrm rot="446719">
            <a:off x="7420136" y="3755557"/>
            <a:ext cx="3107597" cy="2610800"/>
            <a:chOff x="5536605" y="2441907"/>
            <a:chExt cx="2092785" cy="1758220"/>
          </a:xfrm>
        </p:grpSpPr>
        <p:sp>
          <p:nvSpPr>
            <p:cNvPr id="13" name="等腰三角形 12"/>
            <p:cNvSpPr/>
            <p:nvPr/>
          </p:nvSpPr>
          <p:spPr>
            <a:xfrm rot="16964856">
              <a:off x="5551861" y="2945646"/>
              <a:ext cx="489598" cy="520109"/>
            </a:xfrm>
            <a:prstGeom prst="triangle">
              <a:avLst/>
            </a:prstGeom>
            <a:solidFill>
              <a:srgbClr val="E6E6E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20724650">
              <a:off x="5871169" y="2441907"/>
              <a:ext cx="1758221" cy="1758220"/>
            </a:xfrm>
            <a:prstGeom prst="ellipse">
              <a:avLst/>
            </a:prstGeom>
            <a:solidFill>
              <a:srgbClr val="E6E6E6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 smtClean="0">
                  <a:solidFill>
                    <a:srgbClr val="2E2E2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烹饪技巧</a:t>
              </a:r>
              <a:endParaRPr lang="en-US" altLang="zh-CN" sz="2800" kern="0" dirty="0" smtClean="0">
                <a:solidFill>
                  <a:srgbClr val="2E2E2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一学就会</a:t>
              </a:r>
              <a:endPara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媒体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073" y="2444606"/>
            <a:ext cx="5040330" cy="37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69028" y="398871"/>
            <a:ext cx="42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系统后台</a:t>
            </a:r>
          </a:p>
        </p:txBody>
      </p:sp>
      <p:sp>
        <p:nvSpPr>
          <p:cNvPr id="2" name="矩形 1"/>
          <p:cNvSpPr/>
          <p:nvPr/>
        </p:nvSpPr>
        <p:spPr>
          <a:xfrm>
            <a:off x="101948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6" y="916927"/>
            <a:ext cx="6651813" cy="568338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8297775" y="3208837"/>
            <a:ext cx="371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9D52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员工</a:t>
            </a:r>
            <a:r>
              <a:rPr lang="zh-CN" altLang="en-US" b="1" dirty="0">
                <a:solidFill>
                  <a:srgbClr val="C9D52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管理</a:t>
            </a:r>
            <a:r>
              <a:rPr lang="zh-CN" altLang="en-US" b="1" dirty="0" smtClean="0">
                <a:solidFill>
                  <a:srgbClr val="C9D52A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：员工信息的增删改查</a:t>
            </a:r>
            <a:endParaRPr lang="zh-CN" altLang="en-US" b="1" dirty="0">
              <a:solidFill>
                <a:srgbClr val="C9D52A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653050" y="3127264"/>
            <a:ext cx="532478" cy="532478"/>
            <a:chOff x="5848727" y="2378487"/>
            <a:chExt cx="476250" cy="476250"/>
          </a:xfrm>
        </p:grpSpPr>
        <p:sp>
          <p:nvSpPr>
            <p:cNvPr id="66" name="椭圆 65"/>
            <p:cNvSpPr/>
            <p:nvPr/>
          </p:nvSpPr>
          <p:spPr>
            <a:xfrm>
              <a:off x="5848727" y="2378487"/>
              <a:ext cx="476250" cy="476250"/>
            </a:xfrm>
            <a:prstGeom prst="ellipse">
              <a:avLst/>
            </a:prstGeom>
            <a:solidFill>
              <a:srgbClr val="C9D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70000" contras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121" y="2459831"/>
              <a:ext cx="275462" cy="2754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文本框 67"/>
          <p:cNvSpPr txBox="1"/>
          <p:nvPr/>
        </p:nvSpPr>
        <p:spPr>
          <a:xfrm>
            <a:off x="8301694" y="4139547"/>
            <a:ext cx="371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41BE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菜</a:t>
            </a:r>
            <a:r>
              <a:rPr lang="zh-CN" altLang="en-US" b="1" dirty="0">
                <a:solidFill>
                  <a:srgbClr val="41BEE3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品管理：菜品信息的增删改查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301693" y="5061621"/>
            <a:ext cx="371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B51C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订</a:t>
            </a:r>
            <a:r>
              <a:rPr lang="zh-CN" altLang="en-US" b="1" dirty="0">
                <a:solidFill>
                  <a:srgbClr val="FFB51C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单详情：订单的查看与分析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7656969" y="4980048"/>
            <a:ext cx="532478" cy="532478"/>
            <a:chOff x="7867659" y="688295"/>
            <a:chExt cx="476250" cy="476250"/>
          </a:xfrm>
        </p:grpSpPr>
        <p:sp>
          <p:nvSpPr>
            <p:cNvPr id="74" name="椭圆 73"/>
            <p:cNvSpPr/>
            <p:nvPr/>
          </p:nvSpPr>
          <p:spPr>
            <a:xfrm>
              <a:off x="7867659" y="688295"/>
              <a:ext cx="476250" cy="476250"/>
            </a:xfrm>
            <a:prstGeom prst="ellipse">
              <a:avLst/>
            </a:prstGeom>
            <a:solidFill>
              <a:srgbClr val="FFB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7979578" y="810612"/>
              <a:ext cx="252412" cy="231617"/>
            </a:xfrm>
            <a:custGeom>
              <a:avLst/>
              <a:gdLst>
                <a:gd name="connsiteX0" fmla="*/ 126206 w 252412"/>
                <a:gd name="connsiteY0" fmla="*/ 0 h 231617"/>
                <a:gd name="connsiteX1" fmla="*/ 252412 w 252412"/>
                <a:gd name="connsiteY1" fmla="*/ 133985 h 231617"/>
                <a:gd name="connsiteX2" fmla="*/ 207168 w 252412"/>
                <a:gd name="connsiteY2" fmla="*/ 133985 h 231617"/>
                <a:gd name="connsiteX3" fmla="*/ 207168 w 252412"/>
                <a:gd name="connsiteY3" fmla="*/ 231617 h 231617"/>
                <a:gd name="connsiteX4" fmla="*/ 157161 w 252412"/>
                <a:gd name="connsiteY4" fmla="*/ 231617 h 231617"/>
                <a:gd name="connsiteX5" fmla="*/ 157161 w 252412"/>
                <a:gd name="connsiteY5" fmla="*/ 150654 h 231617"/>
                <a:gd name="connsiteX6" fmla="*/ 90486 w 252412"/>
                <a:gd name="connsiteY6" fmla="*/ 150654 h 231617"/>
                <a:gd name="connsiteX7" fmla="*/ 90486 w 252412"/>
                <a:gd name="connsiteY7" fmla="*/ 231617 h 231617"/>
                <a:gd name="connsiteX8" fmla="*/ 42862 w 252412"/>
                <a:gd name="connsiteY8" fmla="*/ 231617 h 231617"/>
                <a:gd name="connsiteX9" fmla="*/ 42862 w 252412"/>
                <a:gd name="connsiteY9" fmla="*/ 133985 h 231617"/>
                <a:gd name="connsiteX10" fmla="*/ 0 w 252412"/>
                <a:gd name="connsiteY10" fmla="*/ 133985 h 23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412" h="231617">
                  <a:moveTo>
                    <a:pt x="126206" y="0"/>
                  </a:moveTo>
                  <a:lnTo>
                    <a:pt x="252412" y="133985"/>
                  </a:lnTo>
                  <a:lnTo>
                    <a:pt x="207168" y="133985"/>
                  </a:lnTo>
                  <a:lnTo>
                    <a:pt x="207168" y="231617"/>
                  </a:lnTo>
                  <a:lnTo>
                    <a:pt x="157161" y="231617"/>
                  </a:lnTo>
                  <a:lnTo>
                    <a:pt x="157161" y="150654"/>
                  </a:lnTo>
                  <a:lnTo>
                    <a:pt x="90486" y="150654"/>
                  </a:lnTo>
                  <a:lnTo>
                    <a:pt x="90486" y="231617"/>
                  </a:lnTo>
                  <a:lnTo>
                    <a:pt x="42862" y="231617"/>
                  </a:lnTo>
                  <a:lnTo>
                    <a:pt x="42862" y="133985"/>
                  </a:lnTo>
                  <a:lnTo>
                    <a:pt x="0" y="1339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7656969" y="4057974"/>
            <a:ext cx="532478" cy="532478"/>
            <a:chOff x="5848727" y="2378487"/>
            <a:chExt cx="476250" cy="476250"/>
          </a:xfrm>
        </p:grpSpPr>
        <p:sp>
          <p:nvSpPr>
            <p:cNvPr id="131" name="椭圆 130"/>
            <p:cNvSpPr/>
            <p:nvPr/>
          </p:nvSpPr>
          <p:spPr>
            <a:xfrm>
              <a:off x="5848727" y="2378487"/>
              <a:ext cx="476250" cy="476250"/>
            </a:xfrm>
            <a:prstGeom prst="ellipse">
              <a:avLst/>
            </a:prstGeom>
            <a:solidFill>
              <a:srgbClr val="41B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70000" contras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121" y="2459831"/>
              <a:ext cx="275462" cy="275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媒体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812" y="2072724"/>
            <a:ext cx="6085540" cy="34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4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948" y="5986857"/>
            <a:ext cx="1696644" cy="61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8999" y="402762"/>
            <a:ext cx="42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3200" b="1" dirty="0" smtClean="0">
                <a:solidFill>
                  <a:srgbClr val="559E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与技术难点</a:t>
            </a:r>
            <a:endParaRPr lang="zh-CN" altLang="en-US" sz="3200" b="1" dirty="0">
              <a:solidFill>
                <a:srgbClr val="559E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媒体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媒体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4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372</Words>
  <Application>Microsoft Office PowerPoint</Application>
  <PresentationFormat>宽屏</PresentationFormat>
  <Paragraphs>58</Paragraphs>
  <Slides>13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굴림</vt:lpstr>
      <vt:lpstr>맑은 고딕</vt:lpstr>
      <vt:lpstr>Microsoft JhengHei</vt:lpstr>
      <vt:lpstr>Microsoft JhengHei UI</vt:lpstr>
      <vt:lpstr>方正细圆简体</vt:lpstr>
      <vt:lpstr>宋体</vt:lpstr>
      <vt:lpstr>微软雅黑</vt:lpstr>
      <vt:lpstr>Arial</vt:lpstr>
      <vt:lpstr>Arial Black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lulu</dc:creator>
  <cp:lastModifiedBy>lulu</cp:lastModifiedBy>
  <cp:revision>83</cp:revision>
  <dcterms:created xsi:type="dcterms:W3CDTF">2014-11-09T07:12:45Z</dcterms:created>
  <dcterms:modified xsi:type="dcterms:W3CDTF">2014-11-12T05:34:41Z</dcterms:modified>
</cp:coreProperties>
</file>